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осложнённое предложение: как одна основа передаёт больше смысла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основа, но больше точности, выразительности и смысла.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простое осложнённое предложение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быстро находить грамматическую основу, отличать простое предложение от сложного и уверенно ставить знаки препинания в учебных, художественных и диалогических текстах.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одна основа показывает, что предложение остаётся простым, а дополнительные элементы лишь уточняют и украшают мысль.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остаётся единственной, даже если предложение осложнено
</a:t>
            </a:r>
            <a:endParaRPr lang="en-US" sz="18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9366"/>
            <a:ext cx="4009200" cy="162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осложнять простое предложение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элементы, которые не создают новую грамматическую основу, но делают высказывание точнее.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одна основа, а смысл становится более точным и выразительным.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синтаксиса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соединяются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однородные члены связываются союзами и, а, но, или, либо, да. Они могут стоять и без союзов, тогда перечисление особенно заметно на письме и в интонации.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определите главное слово, к которому относятся однородные члены. Затем проверьте, одинаковы ли их вопросы и одинаково ли они связаны с этим словом.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«На уроке мы читали, обсуждали, записывали» сказуемые стоят рядом и относятся к одному подлежащему. Это не разные основы, а однородный ряд действий.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 одному слову и отвечают на один и тот же вопрос. Поэтому они выполняют одинаковую синтаксическую роль и помогают перечислить признаки, предметы или действия.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однородных членах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выбор знака зависит от связи между однородными членами, а не от длины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запятая, но одиночный союз и нередко объединяет слова без запятой.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школьные примеры для учебного анализа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слово, которым называют адресата речи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 кому обращена речь: человека, группу людей или даже предмет, если ему придают образное значение. Оно помогает сделать речь живой и адресной.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 входит в грамматическую основу и не отвечает на вопрос от других слов. Поэтому его легко отделить от подлежащего, если внимательно посмотреть на смысл высказывания.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ставятся 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выделяется запятыми в начале, середине или конце предложения. На письме это показывает границу, а в устной речи помогает пауза и особая интонация.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«Маша, подойди к доске», «Друзья, начнём урок», «Солнце, свети ярче» — во всех случаях обращение помогает сразу понять, к кому направлена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009" y="180597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3663" y="3524916"/>
            <a:ext cx="25593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 сочетания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показывают, как говорящий оценивает сообщение: уверен ли он, сомневается ли, радуется или сообщает порядок мыслей. Они не называют действие и не описывают предмет.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вводному слову нельзя задать вопрос от других слов в предложении. Если слово можно спросить как признак, место или действие, оно уже не вводное.
</a:t>
            </a:r>
            <a:endParaRPr lang="en-US" sz="768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 конечно, возможно, по-моему, во-первых, к счастью, вероятно. Они помогают сделать речь более точной и передают позицию автора.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вводные слова выделяются запятыми. Это нужно для правильного чтения предложения и для того, чтобы не смешивать основную мысль с оценкой говорящего.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вводное слово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вводное слово от обычного члена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называют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обозначают признак предмета и помогают подробнее представить, какой именно человек, предмет или явление имеется в виду в предложении.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определения выражены причастными оборотами. Они стоят рядом с определяемым словом и добавляют к нему важную уточняющую характеристику.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выделяются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особенно часто появляется, если определение стоит после определяемого слова или несёт дополнительный смысл причины, времени, уступки или пояснения.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описание более точным и выразительным. С их помощью текст становится подробнее, а читатель лучше представляет изображаемую ситуацию.
</a:t>
            </a:r>
            <a:endParaRPr lang="en-US" sz="10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обстоятельство называет действие, которое сопровождает основное или предшествует ему. Чаще всего оно выражено деепричастным оборотом и помогает показать, как именно развивается событие в предложении.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обособленные обстоятельства делают сообщение более динамичным и наглядным. С их помощью автор может передать одновременность действий, последовательность событий и движение в кадре.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обычно отделяются запятыми, потому что в устной речи они произносятся с паузой и особой интонацией. Это облегчает понимание границ смысловых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основные осложняющие элементы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именно осложнено простое предложение и какие знаки препинания нужны в каждом случае.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смысловая роль элемента: перечиснение, обращение, оценка или уточнение. От этого зависит и пунктуация.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Уточняющие, пояснительные и присоединительные конструкции
</a:t>
            </a:r>
            <a:endParaRPr lang="en-US" sz="2024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сужают общее значение и называют более точное место, время или признак. Они помогают избежать неопределённости: читатель сразу понимает, где, когда или в какой части чего-то произошло действие.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Пояснительные конструкции раскрывают содержание слова, если без дополнительного пояснения мысль остаётся слишком общей. Такие части делают фразу понятнее и часто произносятся с небольшим замедлением.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новой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Присоединительные конструкции добавляют замечание, вывод или отдельную оценку к уже сказанному. В зависимости от интонации они выделяются запятыми, тире или скобками и не изменяют основную мысль предложения.
</a:t>
            </a:r>
            <a:endParaRPr lang="en-US" sz="9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знаки при осложнении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чаще всего встречаются случаи с перечислением и вводными словами, потому что они регулярно используются в текстах и диалогах.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элемент выполняет вспомогательную смысловую роль, тем чаще он требует знаков препинания. Функция важнее длины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школьных заданий по русскому языку,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смысл в осложнённом предложении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выделение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Осложняющие элементы создают в предложении паузы и выделяют важные слова. Благодаря этому слушатель легче замечает, где заканчивается основная мысль и начинается дополнительное уточнение.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интонацию передают запятые, тире и двоеточия. Они помогают увидеть границы смысловых частей и правильно прочитать предложение, не искажая его содержание.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предложение может звучать по-разному, если в нём есть обращение, вводное слово или обособленный оборот. Эти элементы меняют темп, паузы и общий оттенок высказывания.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пониманием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не только украшает речь, но и помогает понять, какие слова являются главными, а какие лишь уточняют или дополняют сообщение. Поэтому она важна и при чтении, и при разборе.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обращением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обращение за подлежащее. Чтобы не ошибиться, нужно проверить, к кому обращена речь, и убедиться, что слово не входит в грамматическую основу.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союза 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не всегда указывает на сложное предложение. Он может соединять однородные члены, поэтому сначала важно определить, сколько грамматических основ в 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забывают выделить вводные слова, причастные обороты и деепричастные обороты. В таких случаях полезно сначала найти смысловую границу, а затем поставить знак препинания.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ролей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слово считают осложняющим только по виду или длине конструкции. Проверка по вопросу, смыслу и грамматической основе помогает выбрать правильный разбор.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простого осложнённого предложения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предложения на уроке русского языка в 7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осложнённое предложение в учебной и художественной речи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повестях осложнённые предложения помогают передавать эмоции, детали обстановки и последовательность событий. Благодаря им описание становится образным, а движение сюжета — более выразительным.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конструкции делают объяснение точнее и понятнее. Автор может уточнить пример, выделить важную мысль или аккуратно добавить пояснение, не перегружая сообщение.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и диалогах часто встречаются обращения и вводные слова. Они помогают передать естественное общение, отношение говорящего и особенности живой речи.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и 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и предметов нередко используются однородные члены и обособленные определения. Эти элементы позволяют перечислять признаки, создавать яркую картину и не нарушать строй предложения.
</a:t>
            </a:r>
            <a:endParaRPr lang="en-US" sz="9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простое осложнённое предложение от сложного
</a:t>
            </a:r>
            <a:endParaRPr lang="en-US" sz="1921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грамматическую основу. Если она одна, перед вами простое предложение, даже если в нём есть запятые, обращения, вводные слова или обособленные обороты.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союз 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нужно рассматривать по смыслу. Если он соединяет однородные члены, предложение остаётся простым; если соединяет две основы, предложение становится сложным.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 по структуре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основы и союзов можно точно определить вид предложения. Такой порядок разбора помогает избежать ошибок и правильно объяснить пунктуацию в школьной работе.
</a:t>
            </a:r>
            <a:endParaRPr lang="en-US" sz="9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много оттенков смысла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осложнённое предложение сохраняет одну грамматическую основу, но благодаря дополнительным элементам становится точнее, выразительнее и понятнее. Умение видеть эти детали помогает грамотно читать, писать и объяснять пунктуацию.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2026-05-28T17:51:58Z</dcterms:created>
  <dcterms:modified xsi:type="dcterms:W3CDTF">2026-05-28T17:51:58Z</dcterms:modified>
</cp:coreProperties>
</file>