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наука о наследственности и изменчивости организмов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признаки и наследование: от молекулы ДНК до разнообразия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как ключ к пониманию живых систем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Менделя заложили основы наследования, а открытие двойной спирали ДНК связало классическую биологию с молекулярным уровнем. Сегодня генетика объясняет признаки, мутации, болезни и возможности селекции.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записанный в нуклеотидах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построена из нуклеотидов, а их последовательность хранит инструкцию для синтеза белков. Аденин, тимин, гуанин и цитозин соединяются по принципу комплементарности, поэтому молекула может точно копироваться при делении клетки и передавать наследственную информацию дальше.
</a:t>
            </a:r>
            <a:endParaRPr lang="en-US" sz="1061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огромной молекулы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расправить ДНК одной клетки человека, её длина составит около двух метров, хотя сама она помещается в ядре. Для этого молекула плотно упакована в хромосомы. В клетках человека их 46, и именно они обеспечивают хранение и передачу генов.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 — носитель наследственной информации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на примере моногибридного скрещивания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позволяет увидеть, как один и тот же генотип может давать одинаковый фенотип у разных потомков.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1:2:1 по генотипу подтверждает случайное сочетание аллелей; фенотипическое расщепление 3:1 возникает при доминировании.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моногибридного скрещивания Aa × Aa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аллель, генотип и фенотип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единица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в котором записана информация о белке или молекуле РНК. Он связан с определённым признаком и влияет на работу клетки, а значит, и на свойства организма.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варианты гена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представляют собой разные формы одного и того же гена. Именно их сочетание определяет, каким будет признак: одинаковым у разных особей или отличающимся по степени проявления.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наследственная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Генотипом называют набор всех генов организма либо сочетание аллелей по конкретному признаку. Он формируется при оплодотворении и служит внутренней основой будущих признаков.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видимый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включает внешние и внутренние признаки организма, которые формируются под влиянием генотипа и среды. Цвет глаз, рост, группа крови и форма листьев — наглядные примеры фенотипа.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изменчивости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чем отличаются причины, наследование и генетическая основа трёх типов изменчивости.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 мутационная изменчивость наследуются, но только мутационная создаёт новые варианты наследственного материала.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изменчивости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наследственной информации в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ДНК к признаку отражает путь через РНК и белок.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комбинативная изменчивость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хромосом расходятся в гаметы независимо друг от друга. Это резко увеличивает число возможных комбинаций генов и объясняет различия между детьми одних родителей.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Редукционное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число хромосом вдвое, чтобы гаметы содержали лишь один набор. Благодаря этому после оплодотворения восстанавливается нормальное число хромосом, характерное для вида.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уникальность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одинаковых родителях потомство не совпадает полностью по наследственным признакам. Исключение составляют однояйцевые близнецы, возникающие из одной зиготы.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гомологичные хромосомы могут обмениваться участками. Такой обмен создаёт новые сочетания аллелей и делает наследственный материал потомков более разнообразным.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955" y="1670354"/>
            <a:ext cx="3191482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 кариотип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кариотипа помогает выявлять трисомию 21 при синдроме Дауна, моносомию X при синдроме Тернера и набор 47, XXY при синдроме Клайнфельтера.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человека содержится 23 пары хромосом: 22 пары аутосом и одна пара половых хромосом. Этот упорядоченный набор определяет основные особенности кариотипа.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важно для диагностики наследственных нарушений и оценки риска их передачи. Метод позволяет обнаружить крупные изменения, которые не видны на уровне отдельных генов.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кариотип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 — это совокупность хромосом ядра клетки, видимая при их специальном изучении. По нему можно определить число хромосом, их форму и возможные нарушения.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 их 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мутаций затрагивают либо отдельный ген, либо участок хромосомы, либо весь набор хромосом.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изменение наследственного материала, тем сильнее оно влияет на признаки и жизнеспособность организма.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классификации мутаций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48" y="3451682"/>
            <a:ext cx="675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591" y="345168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448" y="1925962"/>
            <a:ext cx="441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1204" y="1925962"/>
            <a:ext cx="378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76363"/>
            <a:ext cx="504000" cy="40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 у человека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ABO
</a:t>
            </a:r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 показывает, что наследование может быть более сложным, чем простая доминантность. Один признак определяется несколькими аллелями, а итоговый фенотип зависит от их сочетаний в генотипе.
</a:t>
            </a:r>
            <a:endParaRPr lang="en-US" sz="949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Резус-принадлежность наследуется отдельно от системы ABO и имеет важное значение в медицине. Она особенно учитывается при беременности и переливании крови, поскольку несовместимость может вызвать серьезные осложнения.
</a:t>
            </a:r>
            <a:endParaRPr lang="en-US" sz="885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Аутосомно-доминантное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проявления признака достаточно одной доминантной аллели, поэтому он часто встречается в каждом поколении. Так наследуются полидактилия и болезнь Хантингтона, хотя выраженность признака может различаться у носителей.
</a:t>
            </a:r>
            <a:endParaRPr lang="en-US" sz="577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проявляется только при наличии двух одинаковых аллелей, поэтому родители могут быть внешне здоровыми носителями. К таким случаям относятся альбинизм и фенилкетонурия, требующие внимательного генетического наблюдения.
</a:t>
            </a:r>
            <a:endParaRPr lang="en-US" sz="576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с полом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 расположен в половых хромосомах, характер наследования зависит от пола человека. Гемофилия и дальтонизм чаще проявляются у мужчин, поскольку у них одна X-хромосома.
</a:t>
            </a:r>
            <a:endParaRPr lang="en-US" sz="686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и генетический риск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наследования, молекулярная причина и клинические проявления связаны между собой. Это помогает оценивать риск для семьи и понимать необходимость ранней диагностики.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болезни могут долго оставаться скрытыми в семье, а доминантные часто прослеживаются по поколениям. Знание типа наследования помогает оценить вероятность рождения больного ребенка.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общепринятые сведения медицинской генетики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селекция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позволяет объединять полезные аллели, а искусственный отбор сохраняет наиболее удачные формы. Так получают сорта растений и породы животных, которые лучше подходят для хозяйственных целей и местных условий.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и 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Близкородственное скрещивание используют для закрепления нужных признаков, но оно требует осторожности, чтобы не усиливать вредные мутации. Анализ потомства позволяет оценить, насколько устойчиво передается желаемое сочетание признаков.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начинается с выбора организмов, обладающих ценными признаками: урожайностью, устойчивостью к болезням, продуктивностью или качеством продукции. Генетический анализ помогает заранее понять, какие комбинации признаков можно закрепить в потомстве.
</a:t>
            </a:r>
            <a:endParaRPr lang="en-US" sz="1057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культурных растений полиплоидия повышает размеры органов, жизнеспособность или урожайность. Поэтому генетические методы в селекции делают результат более предсказуемым и ускоряют создание новых форм.
</a:t>
            </a:r>
            <a:endParaRPr lang="en-US" sz="10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и редактирование генома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«ножницы»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 работает как точный инструмент поиска и изменения участка ДНК. Сначала система находит нужную последовательность, затем делает разрез, после чего клетка восстанавливает молекулу уже с заданными изменениями.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бактерии к лекарству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позволила бактериям производить человеческий инсулин, а также упростила создание диагностических тест-систем. Эти решения показывают, как работа с геномом переходит из лаборатории в медицину и практику.
</a:t>
            </a:r>
            <a:endParaRPr lang="en-US" sz="8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и те же гены проявляются по-разному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для большинства признаков важен не один фактор, а их сочетание. Наследственность задает возможный диапазон, а среда влияет на то, где именно он реализуется.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генетический вклад не отменяет роли образа жизни и условий среды. Поэтому профилактика и поддержка часто меняют итоговый фенотип не меньше, чем наследственность.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на основе общих закономерностей генетики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генетического анализа к медицинскому заключению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отражает последовательность клинико-генетической диагностики от первичного сбора данных до интерпретации результатов.
</a:t>
            </a:r>
            <a:endParaRPr lang="en-US" sz="183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генетических исследований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Недопустимость дискриминации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не должны становиться причиной отказа в обучении, работе или страховании. Научные данные должны помогать человеку, а не создавать новые формы социального неравенства.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Информированное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понимать цель исследования, возможные результаты и ограничения метода до сдачи материала. Добровольное согласие особенно важно, когда анализ может повлиять не только на пациента, но и на его родственников.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зародышевой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осторожность вызывает изменение наследственного материала, которое может передаваться потомкам. Здесь необходимо учитывать не только пользу, но и долгосрочные последствия для будущих поколений.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генетического теста относятся к чувствительной информации и требуют надежной защиты. Их нельзя передавать без оснований, потому что они могут затрагивать вопросы здоровья, происхождения и семейного риска.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Тест, который предупреждает заранее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выявлять наследственные риски и носительство мутаций еще до появления симптомов. Для семьи это становится основой более осознанного планирования, а для врача — способом выбрать нужный объем наблюдения и обследований.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с учетом особенностей организма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 объясняет, почему одни и те же лекарства действуют на людей по-разному. Благодаря этому врач может точнее подбирать препарат и дозу, снижая риск побочных эффектов и повышая эффективность терапии.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повседневных решениях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генетические данные используют для изучения родословной, оценки происхождения и уточнения семейных связей. Эти сведения также помогают обсуждать питание, здоровье и личные особенности без упрощенных представлений о наследственности.
</a:t>
            </a:r>
            <a:endParaRPr lang="en-US" sz="979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медицине и повседневной жизни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генетики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закрепляет основные понятия темы и показывает связь между молекулярным, клеточным и организменным уровнями. Краткие определения помогают быстро повторить материал перед проверкой.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образуют единую систему: ДНК хранит информацию, гены и аллели определяют варианты признаков, а фенотип показывает их проявление в конкретных условиях.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биологии; базовые термины генетики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как наука о единстве наследственности и разнообразия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показывает, как наследуются признаки и откуда берется различие между организмами. Понимание генов, мутаций и влияния среды важно для биологии, медицины, селекции и ответственного отношения к собственному здоровью.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2026-06-01T18:02:19Z</dcterms:created>
  <dcterms:modified xsi:type="dcterms:W3CDTF">2026-06-01T18:02:19Z</dcterms:modified>
</cp:coreProperties>
</file>