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человека: почему оно важно каждому школьнику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помогает учиться, расти и жить активно каждый день.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особенно важно в 7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тело быстро растёт, и привычки начинают заметно влиять на самочувствие. Сон, питание, движение и режим дня помогают легче переносить учебную нагрузку, сохранять силы и избегать переутомления.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физическое здоровье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здорового человека хороший сон, бодрость и быстрое восстановление после усталости. После перемены, бега или подъёма по лестнице дыхание и пульс возвращаются к норме без длительного напряжения.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благополучия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здоровье обычно сопровождается редкими заболеваниями, нормальным самочувствием и отсутствием сильной одышки при обычных движениях. Это помогает ребёнку быть активным и уверенно чувствовать себя каждый день.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означает согласованную работу сердца, лёгких, мышц и других систем. Благодаря этому человек может двигаться, учиться и быстро справляться с обычной нагрузкой без сильного утомления.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выносливость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проявляется в том, что тело достаточно сильное и выносливое для повседневных дел. Школьник легче переносит уроки, прогулки, игры и физкультуру, не чувствуя резкой слабости после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физического здоровья школьника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работают вместе и усиливают эффект друг друга.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 — сон и движение; без них другие привычки дают меньший результат.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содержания презентации,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основа крепкого организма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тренирует сердце и лёгкие, помогает мышцам работать лучше и постепенно делает тело более выносливым. Даже обычная ходьба, подвижные игры и подъём по лестнице дают заметную пользу.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важно не только для здоровья, но и для самочувствия. Оно помогает поддерживать нормальную массу тела, улучшает настроение и уменьшает ощущение усталости после долгого учебного дня.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нужно ученику 7 класса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основные ориентиры для подростка 12–13 лет и способы набирать активность в течение дня.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важнее редких нагрузок, а школьная физкультура должна дополняться движением вне уроков.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возрастной физической активности; 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нагрузка укрепляет сердце и лёгкие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регулярных упражнениях сердце становится более экономным: за один удар оно перекачивает больше крови, поэтому организму легче снабжаться кислородом во время бега, игр и длительной ходьбы.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тренирующегося школьника постепенно растёт выносливость. Он меньше задыхается на уроках физкультуры, спокойнее переносит подъём по лестнице и не так быстро устаёт после перемен.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тоже работают эффективнее. Во время движения дыхание становится глубже и ритмичнее, а после нагрузки оно быстрее возвращается к обычному уровню, если занятия повторяются регулярно.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особенно заметен не сразу, а при постоянстве. Регулярная активность делает повседневные дела легче и помогает организму дольше сохранять силы в течение учебного дня.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укрепляются мышцы и кости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движение, отдых и питание вместе поддерживают рост и развитие организма.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9038" y="3227236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роста, энергии и восстановления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мышц, восстановления после нагрузки и нормального развития организма. Их дают рыба, яйца, мясо, молочные продукты, бобовые и другие полноценные источники питания.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молочные продукты поддерживают рост костей, защиту организма и хорошее самочувствие. Разнообразный рацион помогает получать вещества, которых не хватает в однообразной еде.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хлеб, крупы и картофель помогают получать энергию для учёбы, спорта и повседневной активности. Они особенно важны, когда школьнику нужно долго сохранять внимание и работоспособность.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режим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организму работать без перегрузки и лучше переносить учёбу, спорт и жаркую погоду. А избыток сладких напитков, фастфуда и чипсов мешает правильному восстановлению.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особенно важны для подростка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работает лучше, чем один «полезный» продукт.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овощи, фрукты и белковые продукты; остальные группы дополняют их и поддерживают общий баланс питания.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презентации,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 организма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организму обычно нужно 9–11 часов сна: именно ночью мышцы отдыхают, а память и внимание лучше закрепляют полученные за день знания.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спать мало, появляется сонливость, раздражительность и слабость; после уроков и тренировок тело восстанавливается медленнее, поэтому нагрузка переносится труднее.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показатели состояния организма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заметить, как организм реагирует на обычную нагрузку и когда нужен контроль взрослого или медицинского работника.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пульс, дыхание и самочувствие остаются в пределах нормы, организм справляется с нагрузкой. Боль, головокружение и сильная одышка требуют внимания.
</a:t>
            </a:r>
            <a:endParaRPr lang="en-US" sz="1547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оценка самочувствия; базовые показатели состояния организма
</a:t>
            </a:r>
            <a:endParaRPr lang="en-US" sz="13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болезней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комнаты и чистота рабочего места помогают дышать легче, уменьшают скопление пыли и создают более безопасную среду для учёбы.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 коллективе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особенно важны смена носков, аккуратность и соблюдение личных границ, потому что дети находятся рядом и часто пользуются общими помещениями.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едой, после улицы и после туалета помогает убрать микробы и снижает риск распространения инфекций в школе и дома.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собой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зубы, одежда и личные вещи поддерживают здоровье, делают повседневное общение приятнее и уменьшают количество источников бактерий вокруг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здоровый день школьника
</a:t>
            </a:r>
            <a:endParaRPr lang="en-US" sz="296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привычек, которые помогают сохранять энергию, внимание и нормальное восстановление в течение дня.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время, осанка и зрение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за экраном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долгом сидении человек часто наклоняется вперёд, и шея с спиной получают лишнюю нагрузку, а глаза вынуждены постоянно напрягаться.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20–30 минут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усталость глаз, напряжение в шее и снижение концентрации; короткая пауза помогает размяться и снять лишнее напряжение.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регулярных перерывах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посадка, достаточная дистанция до экрана и чередование работы с движением уменьшают риск сутулости, головной боли и переутомления.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мешает здоровью подростков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страдает самочувствие, когда несколько вредных привычек складываются вместе и мешают восстановлению организма каждый день.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недосып, малоподвижность и стресс. Улучшение даже одной привычки уже заметно повышает работоспособность и самочувствие.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факторов образа жизни подростков,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физическая активность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любой тренировкой нужна разминка: она подготавливает мышцы, суставы и сердце к работе, а также помогает двигаться увереннее и с меньшим риском травм.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выбирать удобную обувь, пить воду и не выполнять упражнения через боль; правильная техника и спокойное увеличение нагрузки защищают от растяжений и ушибов.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здоровье каждый день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привычки влияют на отдельные стороны здоровья школьника и почему лучше соблюдать их вместе.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привычка решает свою задачу, но максимальный эффект даёт их сочетание. Регулярность важнее редких «полезных дней».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основы здорового образа жизни школьника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физического здоровья работают вместе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сон и питание связаны напрямую: без достаточного отдыха мышцы хуже восстанавливаются, а без движения ослабевает выносливость и портится осанка.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вода и разумный режим дня помогают организму защищаться от болезней и легче переносить учёбу, спорт и другие ежедневные нагрузки.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привычки выстроены правильно, школьнику проще сохранять бодрость, реже болеть, лучше учиться и чувствовать уверенность в обычных делах.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ежедневных привычек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школьника зависит от простых решений каждый день: двигаться, спать достаточно, правильно питаться, пить воду и соблюдать гигиену. Именно это даёт силы для учёбы, спорта и активной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2026-05-20T23:56:05Z</dcterms:created>
  <dcterms:modified xsi:type="dcterms:W3CDTF">2026-05-20T23:56:05Z</dcterms:modified>
</cp:coreProperties>
</file>