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рассказ: жанр рождественского чуда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зимнем чуде, доброте и нравственном выборе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Святочные рассказы стали заметной частью литературы XIX века: их ждали в праздничных выпусках журналов и альманахов. К жанру обращались Гоголь, Достоевский, Лесков, Чехов и Бунин, раскрывая темы добра, милосердия и духовного выбора.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праздничного чтения к классике русской литературы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традиция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Святочные истории связаны с зимними праздниками — от Рождества до Крещения. Читатели ожидали от них особого настроения, семейного тепла и надежды.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литература активно развивается, и рождественские рассказы становятся особенно популярны. Их печатают к сезону, когда тема чуда была особенно близка аудитории.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увлекательный сюжет и нравственный смысл. В центре оказываются добро, сострадание и неожиданное изменение судьбы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жанр святочного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обычно разворачивается зимой — в сочельник, на Рождество или во время Святок. Праздничное время сразу задаёт особое настроение ожидания и надежды.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чаще всего обычный человек: ребёнок, сирота, бедняк, студент, вдова или слуга. Его история показывает, как трудно сохранить достоинство в беде.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испытания, неожиданной встречи, помощи или внутреннего перелома. Финал нередко приносит облегчение, примирение, спасение или светлую радость.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святочного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мороз, тёмные улицы и огни в окнах создают контраст холода и тепла. Именно он рождает ощущение, что чудо может случиться совсем рядом.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ёлка, колокольный звон и домашний уют делают действие узнаваемым и живым. Такие детали помогают почувствовать атмосферу старого русского города в праздник.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мир святочного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4989" y="1361259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часто оказывается тот, кто не может сам справиться с бедой. Его повседневность делает историю близкой и понятной читателю.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человек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герой особенно уязвим и вызывает сочувствие. Через его переживания автор показывает, насколько важны забота и человеческое участие.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или сирота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помощника становится нравственной проверкой. В таких эпизодах особенно ясно видно, способен ли человек на милосердие и сострадание.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помогает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одиночество, надежда и благодарность раскрывают внутренний мир персонажа. Благодаря этим переживаниям маленькое событие приобретает большой смысл.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святочного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святочного рассказа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событий в рождественской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может быть внешним событием: неожиданной помощью, счастливой встречей или спасением от беды. Оно нарушает привычный ход жизни и даёт герою новый шанс.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чудо происходит внутри человека. Герой становится добрее, внимательнее к другим и начинает видеть чужую боль.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чуда — показать силу добра. Даже в трудный момент оно способно изменить судьбу, вернуть надежду и поддержать веру в людей.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святочном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осуждает насмешку над бедностью, жадность и жестокость. На празднике особенно заметно, как человек относится к слабому и беззащитному.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напоминает, что сострадание важнее равнодушия. Он учит замечать тех, кому трудно, и не проходить мимо чужой беды.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в святочном рассказе никогда не кажется мелочью. Он может изменить настроение, отношения и даже всю дальнейшую жизнь персонажа.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важен выбор героя: помочь или отвернуться, пожалеть или осудить. Именно этот выбор раскрывает его настоящий характер.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жанра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похож на сказку верой в добро, но ближе к реальной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опирается на реальность, но сохраняет сказочное ожидание чуда и веру в добро.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жанровых признаков святочного рассказа и сказки в русской литературе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и сказка: сходство и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святочного рассказа по произведениям русской литературы XIX века.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жанр строится на резком контрасте холода и праздничного света, поэтому зимние детали так важны для его настроения.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 центре жанра находятся не приключения, а сострадание, надежда и нравственный выбор.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святочных рассказах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замерзает и голодает в большом городе, где никто не замечает его беды. На фоне темных улиц особенно ярко звучит праздничный свет, который для мальчика остается недоступным и почти недосягаемым.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ребенок в чужом городе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Елка в рассказе становится не просто украшением, а символом чужого счастья. Контраст между радостью праздника и трагедией ребенка делает историю особенно сильной и помогает увидеть в ней призыв к состраданию.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открывает боль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 «Мальчик у Христа на ёлке»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1690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святочный рассказ часто строится на коротком, почти бытовом эпизоде. За внешней простотой скрывается ирония, а финал неожиданно заставляет задуматься о совести и ответственности.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особенно заметны разговорная интонация и близость к устной традиции. Его герои звучат естественно, поэтому история воспринимается как рассказ о реальной человеческой жизни.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доброты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праздник становится моментом нравственного испытания. Именно в обычной ситуации проявляются доброта, равнодушие или готовность помочь человеку, который оказался в беде.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Святочные рассказы у Чехова и Лескова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обычно опирается на яркие зимние образы: снег, мороз, свечи, свет в окнах. Эти детали сразу создают ощущение праздника, ожидания и особого настроения чуда.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подается небольшими, динамичными эпизодами. Тон может быть мягким, грустным или ироничным, но почти всегда он ведет к светлому нравственному итогу.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резкие противопоставления: бедность и достаток, холод и тепло, одиночество и семейная радость. Такие контрасты помогают быстро и понятно раскрыть главную мысль рассказа.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святочного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святочный рассказ в 8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жанровые признаки и основную мысль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60" y="1518700"/>
            <a:ext cx="3482480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века; школьные литературные традиции изучения жанра.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что жанр может быть и смешным, и трагическим, но всегда связан с добром и нравственным выбором.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жанр сохраняет общий смысл, но меняет интонацию: от юмора до трагедии и тихой морали.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святочной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эмоционального развития по типичным сюжетам святочных рассказов русской литературы.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подъём в конце особенно важен: он оставляет у читателя чувство надежды и веры в добрый исход.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чувств показывает движение от тревоги к облегчению, поэтому жанр легко запоминается и сильно воздействует на читателя.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святочном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обсуждать понятные школьникам ценности: доброту, внимание к слабому человеку, семейное тепло и уважение к чужой боли. Это делает уроки литературы живыми и близкими.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жанра обычно ясный сюжет и немного героев, поэтому его удобно анализировать в 8 классе. Школьник легко находит завязку, кульминацию и главный нравственный выбор.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учит замечать, как маленький поступок меняет жизнь другого человека. Такая мысль особенно важна, потому что она связана с повседневным поведением каждого.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святочный рассказ важен для школьного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продолжают писать зимние истории, где герой проходит испытание и приходит к доброму выводу. Меняются детали времени, но сохраняется праздничное ожидание.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рождественский сюжет часто строится вокруг помощи, утраты и надежды. Зимний город, свет в окнах и семейная встреча делают такие истории узнаваемыми.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Рождество по-прежнему вдохновляют школьные постановки и литературные проекты. В центре остаются чудо, добрый поступок и светлый финал.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святочного рассказа удобна для сочинений и презентаций, потому что позволяет говорить о добре и милосердии на знакомом детям материале.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работы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в современной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 показывает, что чудо начинается с сочувствия и доброго поступка. Поэтому он остается важным для школьного чтения и разговора о человечности.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рассказ: жанр, который учит видеть добро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2026-05-22T20:02:29Z</dcterms:created>
  <dcterms:modified xsi:type="dcterms:W3CDTF">2026-05-22T20:02:29Z</dcterms:modified>
</cp:coreProperties>
</file>