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в криминогенных ситуациях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риск и защитить себя в повседневной жизни.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14–15 лет многие уже сами ездят по городу, ходят в школу и обратно, пользуются телефоном без контроля взрослых. Поэтому важно уметь замечать опасность, держать дистанцию и быстро обращаться за помощью.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подросткам важно знать правила безопасности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713353"/>
            <a:ext cx="274200" cy="243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713353"/>
            <a:ext cx="274200" cy="24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31296" y="1702770"/>
            <a:ext cx="198675" cy="26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76471" y="3226770"/>
            <a:ext cx="198675" cy="26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11271" y="3249540"/>
            <a:ext cx="274200" cy="21936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криминогенная ситуация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обстановка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Криминогенная ситуация — это место или момент, где риск кражи, давления, обмана или нападения заметно выше обычного. В такой обстановке важно не терять внимание и не оставаться в одиночестве.
</a:t>
            </a:r>
            <a:endParaRPr lang="en-US" sz="1148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Незнакомец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чужой человек подходит слишком близко, пытается задержать разговором или закрывает путь, вероятность угрозы растёт. Особенно опасно, когда рядом мало людей и нет понятного выхода к безопасному месту.
</a:t>
            </a:r>
            <a:endParaRPr lang="en-US" sz="1138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Безлюдные дворы, тёмные переходы, позднее время и слабое освещение мешают вовремя заметить проблему. Чем хуже видимость и чем меньше контроля вокруг, тем легче скрыться злоумышленнику.
</a:t>
            </a:r>
            <a:endParaRPr lang="en-US" sz="1148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Отвлечение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наушники и спешка снижают наблюдательность. Человек может не заметить приближение других людей, пропустить поворот или не успеть уйти в более безопасное и людное место.
</a:t>
            </a:r>
            <a:endParaRPr lang="en-US" sz="1189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без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Шумная группа без понятной причины тоже может быть опасной, если в ней легко затеряться, толкнуть или окружить человека. Важно оценивать не только количество людей, но и их поведение.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смотреть в первую очередь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входом в подъезд, на остановку или во двор полезно быстро осмотреться. Важно заметить людей, освещение, открытые выходы и места, где можно безопасно изменить маршрут.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наблюдательность и оценка обстановки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руки, отсутствие наушников и привычка смотреть по сторонам помогают быстрее заметить риск. Чем лучше человек понимает обстановку, тем спокойнее и увереннее он действует.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связать признак риска с правильным действием.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 создаёт изоляцию, давление или попытку сократить дистанцию, безопаснее сразу менять маршрут и переходить в людное место.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личной безопасности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опасности и безопасные действия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подозрительной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личной безопасности и обращения за помощью.
</a:t>
            </a:r>
            <a:endParaRPr lang="en-US" sz="2859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751" y="1565209"/>
            <a:ext cx="254025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306874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306874"/>
            <a:ext cx="350400" cy="280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подъезде, лифте и дворе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Подъезд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подъезд безопаснее входить вместе с соседями или после того, как подозрительный человек уйдёт. Если что-то настораживает, лучше подождать у входа и не спешить внутрь одному.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Лифт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лифте особенно важно не оставаться наедине с навязчивым или агрессивным незнакомцем. Если есть сомнение, лучше пропустить поездку и дождаться следующего лифта или помощи.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выбирают освещённый и открытый путь, не идут через тёмные проходы и не отвлекаются на телефон. Так проще заметить людей рядом и вовремя изменить направление.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осторожность нужно проявлять у подвалов, гаражей, углов, лестниц и других плохо просматриваемых мест. Там легче спрятаться, поэтому лучше проходить быстро и не задерживаться.
</a:t>
            </a:r>
            <a:endParaRPr lang="en-US" sz="13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надёжный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маршрут проходит по знакомым улицам, где есть свет, люди и понятные ориентиры. Такой путь легче запомнить и проще использовать каждый день без лишнего риска.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маршрут домой и в школу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участки лучше избегать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переулки, пустыри, гаражи и безлюдные дорожки лучше обходить. Если участок кажется сомнительным, безопаснее сделать крюк, чем идти через место с плохим обзором.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статистику, а учебное сравнение мест, где чаще совпадают изоляция, слабый обзор и возможность быстро скрыться.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 местами, где мало людей и трудно быстро получить помощь или покинуть участок.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урока ОБЖ, без привязки к официальной статистике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выше: типичные места уличных инцидентов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496" y="1639059"/>
            <a:ext cx="24053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деньги и документы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не в руке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телефон лучше держать в кармане или сумке. Так его сложнее выхватить, а человек меньше отвлекается от дороги, людей рядом и возможных опасных ситуаций.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и пароли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из SMS, PIN, пароли и данные карты нельзя сообщать никому. Настоящие сотрудники банка или службы безопасности не должны просить такие сведения по телефону или в переписке.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Деньги, документы и телефон лучше хранить отдельно. Если один предмет потеряется или будет украден, останется связь с родителями и шанс быстро попросить помощь.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знать номер родителей, свой адрес и номер 112. Эти данные помогают действовать спокойно, если нужно срочно объяснить, где ты находишься и что произошло.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доброжелательная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часто начинается с обычной на вид просьбы: показать дорогу, дать позвонить или помочь донести пакет. Важно сразу замечать, насколько это неожиданно и уместно.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Незнакомцы и проверка намерений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давление и сокращение дистанции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Незнакомец может говорить спокойно, торопить или вызывать жалость, чтобы приблизиться. Безопаснее держать дистанцию, не уходить в стороннее место и оставаться рядом с людьми.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реагировать на попытку обмана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подозрительной просьбе или навязчивом разговоре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угрожают или требуют вещи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безопасность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спокойствие и помни: главное — здоровье и жизнь. Не спорь и не делай резких движений, если это может разозлить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 время угрозы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Выполняй требования только настолько, насколько это помогает избежать немедленного вреда. Затем постарайся перейти туда, где есть люди, и сразу позвать на помощь.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происшествия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приметы человека, место, время и направление ухода. Как можно скорее расскажи взрослым и при необходимости сообщи в полицию или по номеру 112.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риск, тем быстрее нужно прекращать контакт и переходить к помощи взрослых.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опасности требует более решительных действий: от наблюдения и дистанции к поиску людей и вызову 112.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сценарии по теме личной безопасности; схема для сравнения уровней риска.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опасности и соответствующие действия
</a:t>
            </a:r>
            <a:endParaRPr lang="en-US" sz="2985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первым действиям в разных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ситуации сначала нужен взрослый или безопасное место, а затем — служба, которая может реально помочь.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обращения за помощью.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обращаться за помощью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дома и в школе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518049" y="1318446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 знакомым маршрутом, заранее отмечай ориентиры и предупреждай о задержке. Если обстановка меняется, сразу переходи туда, где больше людей и света.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19308" y="93948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выхода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Согласуй с родителями маршрут, время возвращения и условное слово. Проверь заряд телефона, адрес дома и номера близких, чтобы не растеряться в пути.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19308" y="2528973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r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уходи с незнакомыми людьми и не передавай личные данные. Не соглашайся на сомнительные предложения и сообщай взрослым о подозрительных просьбах.
</a:t>
            </a:r>
            <a:endParaRPr lang="en-US" sz="1382" dirty="0"/>
          </a:p>
        </p:txBody>
      </p:sp>
      <p:sp>
        <p:nvSpPr>
          <p:cNvPr id="11" name="Text 5"/>
          <p:cNvSpPr txBox="1"/>
          <p:nvPr/>
        </p:nvSpPr>
        <p:spPr>
          <a:xfrm>
            <a:off x="6518049" y="375823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связь потеряна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свяжись с родителями или другим взрослым и сообщи, где находишься. Для девятиклассника умение быстро предупредить о задержке особенно важно.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 выигрыше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появляется яркое уведомление с обещанием подарка или приза, но оно просит перейти по ссылке и ввести данные. Такие сообщения часто используют для кражи аккаунта или пароля, поэтому их нужно проверять и не открывать сразу.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 встрече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собеседник сначала пишет дружелюбно, а потом спрашивает адрес, школу или время, когда ты бываешь дома. Если кто-то торопит с ответом и предлагает встретиться втайне, лучше прекратить переписку и показать сообщение взрослому.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информация в сети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документа, геолокация или расписание на странице могут многое рассказать посторонним. Чем меньше личных сведений видно незнакомым людям, тем труднее использовать их для обмана, давления или поиска человека вне интернета.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тоже требует осторожности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привычная невнимательность может стать началом более серьёзной 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ошибок одновременно, тем выше риск потеряться, попасть под давление и поздно получить помощь.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анализа повседневных ситуаций; без использования точной статистики.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их последствия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настораживает, расскажи взрослым и звони 112. Полезно знать номера близких, адрес дома и заранее согласованный способ связи.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по сторонам, выбирай людные и освещённые места, держи телефон и деньги под контролем. Перед выходом проверь заряд и уточни маршрут.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вступай в ненужный разговор с незнакомцами, не сообщай личные данные и не показывай ценности. При сомнении сразу сокращай контакт и отходи к людям.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безопасного поведения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привычки замечать риск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Наблюдательность, дистанция и умение вовремя обратиться за помощью защищают в школе, на улице, в транспорте и в интернете. Эти навыки помогают подростку действовать спокойно и разумно.
</a:t>
            </a:r>
            <a:endParaRPr lang="en-US" sz="37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2026-05-21T01:52:09Z</dcterms:created>
  <dcterms:modified xsi:type="dcterms:W3CDTF">2026-05-21T01:52:09Z</dcterms:modified>
</cp:coreProperties>
</file>