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3963" y="50"/>
            <a:ext cx="28798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Your Skills 2: Application for a Schengen Visa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Заполняем визовую анкету и готовим документы на английском языке.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виза открывает краткосрочные поездки, а анкета требует точности в именах, датах, адресах и финансах. Даже небольшие расхождения в транслитерации или форматах могут привести к несоответствиям в пакете документов.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Визовая анкета в реальной жизни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555" y="1581445"/>
            <a:ext cx="174825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97816" y="3289668"/>
            <a:ext cx="1008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295401"/>
            <a:ext cx="138300" cy="122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для визовой заявки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документы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visa application, passport, surname и given name помогают уверенно читать анкету и правильно переносить данные из паспорта в форму без лишних сокращений и ошибок.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поездке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purpose of travel, itinerary и destination нужна для описания цели и маршрута. Эти поля должны совпадать с бронью, приглашением и другими подтверждениями.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спонсор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sponsor, cover travel expenses и prove financial means используются для подтверждения оплаты поездки. Они особенно важны, если расходы покрывают родители, родственники или организация.
</a:t>
            </a:r>
            <a:endParaRPr lang="en-US" sz="97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документов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application form и supporting documents показывает структуру визового пакета. Первая часть — анкета, вторая — доказательства, подтверждающие каждую указанную в ней информацию.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Проживание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accommodation и hotel booking указывают, где заявитель будет жить. Для визовой заявки важно, чтобы адрес и даты проживания были записаны одинаково во всех документах.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поле анкеты с английским названием и примером заполнения.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 единообразное написание данных во всех графах снижает риск расхождений между анкетой и приложенными документами.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Визовая анкета: поля и английские формулировки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поля шенгенской анкеты и стандартные образцы заполнения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528" y="954875"/>
            <a:ext cx="2661994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бланки и образцы заполнения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Анкета как строгая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бланк выглядит сдержанно и функционально: в нём есть разделы для личных данных, сведений о поездке, паспортной информации и подписи. Именно такая структура помогает быстро проверить, все ли обязательные поля заполнены корректно.
</a:t>
            </a:r>
            <a:endParaRPr lang="en-US" sz="114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образцах заполнения обычно выделяют passport number, issuing authority, place of issue, home address и contact details. Эти поля требуют особого внимания, потому что любая неточность сразу заметна и может вызвать дополнительные вопросы при проверке.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форма и реальная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пример позволяет сопоставить внешний вид бланка с тем, как сведения должны быть перенесены в документ. Для ученика это удобный способ увидеть, где требуется латиница, где — полная форма, а где — точное совпадение с паспортом.
</a:t>
            </a:r>
            <a:endParaRPr lang="en-US" sz="11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730" y="1229925"/>
            <a:ext cx="2482390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данные: как писать их без ошибок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4100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как в паспорте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фамилия в анкете должны совпадать с заграничным паспортом по написанию латиницей. Даже небольшое расхождение в одной букве может стать причиной несоответствия.
</a:t>
            </a:r>
            <a:endParaRPr lang="en-US" sz="1091" dirty="0"/>
          </a:p>
        </p:txBody>
      </p:sp>
      <p:sp>
        <p:nvSpPr>
          <p:cNvPr id="13" name="Text 3"/>
          <p:cNvSpPr txBox="1"/>
          <p:nvPr/>
        </p:nvSpPr>
        <p:spPr>
          <a:xfrm>
            <a:off x="694100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формат даты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Дату рождения указывайте в том формате, который задан бланком. Если форма требует day-month-year, нельзя менять порядок чисел по собственному усмотрению.
</a:t>
            </a:r>
            <a:endParaRPr lang="en-US" sz="1061" dirty="0"/>
          </a:p>
        </p:txBody>
      </p:sp>
      <p:sp>
        <p:nvSpPr>
          <p:cNvPr id="14" name="Text 4"/>
          <p:cNvSpPr txBox="1"/>
          <p:nvPr/>
        </p:nvSpPr>
        <p:spPr>
          <a:xfrm>
            <a:off x="694100" y="35931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сокращайте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улиц, городов и стран лучше писать полностью, если форма не разрешает сокращения. Это делает адрес понятным и снижает риск ошибок при проверке.
</a:t>
            </a:r>
            <a:endParaRPr lang="en-US" sz="1165" dirty="0"/>
          </a:p>
        </p:txBody>
      </p:sp>
      <p:sp>
        <p:nvSpPr>
          <p:cNvPr id="15" name="Text 5"/>
          <p:cNvSpPr txBox="1"/>
          <p:nvPr/>
        </p:nvSpPr>
        <p:spPr>
          <a:xfrm>
            <a:off x="2732725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Почтовый индекс, номер телефона и электронная почта должны быть актуальными и рабочими. Неверные контакты мешают связаться с заявителем при уточнении данных.
</a:t>
            </a:r>
            <a:endParaRPr lang="en-US" sz="1126" dirty="0"/>
          </a:p>
        </p:txBody>
      </p:sp>
      <p:sp>
        <p:nvSpPr>
          <p:cNvPr id="16" name="Text 6"/>
          <p:cNvSpPr txBox="1"/>
          <p:nvPr/>
        </p:nvSpPr>
        <p:spPr>
          <a:xfrm>
            <a:off x="2732725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несколько раз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подачей стоит ещё раз сравнить анкету с паспортом и другими документами. Такая проверка помогает избежать неточностей в самых заметных полях.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раздел связан с конкретными датами и номерами, тем выше вероятность ошибки при заполнении.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сведения о поездке, проживании и контактах: они должны совпадать с бронированием, маршрутом и паспортными данными.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разделы анкеты требуют наибольшей точности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аналитика типовых ошибок при заполнении визовых анкет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подготовки визовой заявки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стандартной подготовке пакета документов для шенгенской визы.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поездки и формулировки на английском языке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анкете используются точные и лаконичные варианты: tourism, business, study, transit. Они помогают быстро обозначить цель поездки без лишних пояснений и двусмысленности.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документам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purpose of travel должна подтверждаться бронью, приглашением или письмом из учебного заведения. Если цель указана иначе, у проверяющего возникают вопросы к логике заявки.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заявка — одна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Смешивать несколько целей без подтверждающих документов не стоит. Визовый пакет должен показывать один понятный сценарий поездки, а не набор несвязанных планов.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visiting friends or relatives применяется, когда поездка связана с визитом к близким. В этом случае особенно важно приложить приглашение и указать адрес проживания.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подробностей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яснее формулировка, тем легче её проверить. В визовой анкете ценится не объём текста, а совпадение цели с реальными обстоятельствами поездки.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9990"/>
            <a:ext cx="3805200" cy="18074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документ, его английское название и основную функцию в визовом пакете.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подтверждениях должны совпадать даты и города пребывания, иначе пакет выглядит противоречивым.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проживания и маршрута: английские названия документов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названия документов в шенгенском визовом пакете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930" y="827125"/>
            <a:ext cx="2962839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документы и языковые клише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подтверждения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визовом пакете чаще всего встречаются bank statement, proof of income, sponsor letter и evidence of savings. Эти документы показывают, что заявитель сможет оплатить поездку без нарушений условий пребывания.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бумаги подтверждают наличие средств на проживание, транспорт и повседневные расходы. Консульство оценивает не только сумму, но и её происхождение, регулярность поступлений и общую правдоподобность сведений.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спонсора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и студентов особенно важны сведения о sponsor: кто оплачивает поездку, какова связь с заявителем и чем это подтверждается. Обычно требуется письмо спонсора и дополнительные документы.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совпадать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Суммы, даты и имена в банковских выписках, письме спонсора и анкете должны быть согласованы. Любое расхождение вызывает вопросы и снижает доверие к финансовой части заявки.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пакета неравнозначны: сначала проверяют обязательные документы, затем — подтверждения поездки и оплаты. Чем яснее логика набора, тем проще оценить заявку.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travel proof и financial proof: именно они связывают маршрут, сроки и возможность оплатить поездку.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визового пакета документов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«Application for a Schengen Visa»; составлено на основе типовой структуры визового пакета.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 и типичные клише официального английского
</a:t>
            </a:r>
            <a:endParaRPr lang="en-US" sz="1973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37775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анкете лучше использовать спокойные и точные формулировки без эмоциональных оценок. Фразы I intend to travel и I am currently studying звучат официально и уместны для проверяющего специалиста.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7249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английский ценит лаконичность: ответ должен сообщать только необходимую информацию. Длинные объяснения, лишние детали и повторения усложняют чтение и делают заявку менее аккуратной.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0722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am able to cover the expenses и attached are the supporting documents помогают писать корректно и без ошибок. Такие клише особенно полезны в сопроводительном письме и пояснениях.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37775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неуместно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сокращения, шутки, слишком личные комментарии и неполные ответы выглядят непрофессионально. В визовом документе важно сохранять уважительный, сдержанный и предельно ясный стиль.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72492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формулировки единообразны и формальны, сотруднику легче сопоставить сведения между анкетой и приложениями. Это повышает читаемость пакета и снижает риск недоразумений.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заполнении анкеты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не как в паспорте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написание имени или фамилии отличается от загранпаспорта. Даже одна лишняя буква или иной порядок транслитерации создают несоответствие между анкетой и документом.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формат дат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 и даты поездки должны быть указаны строго по требованиям бланка. Перепутанные день и месяц или смешение разных форматов затрудняют проверку данных.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пустыми поля о предыдущих визах, контактных данных, номере паспорта или адресе проживания. Неполная анкета выглядит небрежно и вызывает дополнительные вопросы.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Расхождения в адресах
</a:t>
            </a:r>
            <a:pPr algn="l" indent="0" marL="0">
              <a:lnSpc>
                <a:spcPct val="100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в анкете должен совпадать с бронью жилья, приглашением и другими приложениями. Разные варианты написания города, улицы или индекса создают впечатление неточности.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перевод названий
</a:t>
            </a:r>
            <a:pPr algn="l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школ, организаций и городов нужно писать точно, а не переводить по смыслу. Свободный перевод может исказить официальное название и сделать документ менее надёжным.
</a:t>
            </a:r>
            <a:endParaRPr lang="en-US" sz="10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готовность заявки перед подачей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документов перед подачей на шенгенскую визу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930" y="827125"/>
            <a:ext cx="2962839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 10 класса: чтение, письмо и говорение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образца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образец анкеты и учатся находить ключевые поля: личные данные, цель поездки, проживание и контактную информацию. Это развивает внимательность к официальному языку и структуре документа.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пропусков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на письмо нужно вписать имена, даты и адреса без ошибок. Такая работа тренирует точность, аккуратность и умение следовать формату, заданному в бланке.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небольшого сопроводительного письма помогает использовать готовые формулы и строить связные официальные фразы. Ученики учатся выражать цель поездки и приложенные документы кратко и корректно.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визовом центре развивает speaking: школьник отвечает на вопросы о поездке, жилье и финансах. Это помогает уверенно использовать лексику по темам travel, documents и accommodation.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739497"/>
            <a:ext cx="3934500" cy="1406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короткие официальные формулы помогают быстро и правильно оформить ответы в анкете и сопроводительном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формулы экономят время и снижают риск языковых ошибок. Они особенно полезны там, где требуется краткий, стандартный и понятный ответ.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полезных фраз для анкеты и сопроводительного письма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официальному английскому; подборка типовых формулировок для визовой анкеты.
</a:t>
            </a:r>
            <a:endParaRPr lang="en-US" sz="10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визовой анкетой соединяет языковую теорию с практикой: ученик читает, заполняет, формулирует и проверяет текст в официальной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reading и writing, потому что именно они нужны для понимания форм и аккуратного заполнения документов.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английского языка развивает эта тема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 теме «Application for Schengen Visa»; распределение навыков носит дидактический характер.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правила для корректной визовой анкеты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Сверяйте с паспортом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личные данные должны точно совпадать с загранпаспортом и другими документами. Любое отличие в написании имени, номера или даты может вызвать сомнение в достоверности заявки.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единообразие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адрес, даты и названия должны писаться одинаково во всём пакете. Если одна и та же информация оформлена по-разному, проверяющему сложнее сопоставить документы.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формально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Краткий, нейтральный и точный английский делает анкету понятной и профессиональной. Лучше использовать стандартные формулировки, чем пытаться объяснять всё длинными фразами.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логику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поездки, маршрут, бронь и финансовые подтверждения должны складываться в единую картину. Когда сведения согласованы, заявка выглядит убедительно и вызывает больше доверия.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2490" y="786050"/>
            <a:ext cx="3881119" cy="3569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оформить визовую заявку точно и 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что английский нужен не только на уроке, но и в реальных жизненных ситуациях. Точность, единообразие и владение официальной лексикой делают визовую заявку понятной и убедительной.
</a:t>
            </a:r>
            <a:endParaRPr lang="en-US" sz="30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2026-05-31T16:29:44Z</dcterms:created>
  <dcterms:modified xsi:type="dcterms:W3CDTF">2026-05-31T16:29:44Z</dcterms:modified>
</cp:coreProperties>
</file>