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Традиции питания стран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отражают культуру, историю и климат, влияя на образ жизни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формирование пищевых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формируются под влиянием климата, географии и доступности продуктов. Социальные нормы и миграции также создают уникальное культурное наследие, укрепляя национальную идентичность через совместные приёмы пищи.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в разных регионах мира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культуре есть базовые продукты: хлеб в Европе, рис в Азии, кукуруза в Америке. Эти ингредиенты определяют вкусовые предпочтения и кулинарные традиции регионов.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кулинарные техники и рецепты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приготовления пищи варьируются от ферментации в Корее до медленного тушения в России. Они отражают климатические условия и исторические особенности региона.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традиционный этикет при еде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существуют особые ритуалы употребления пищи — от совместных трапез до праздников, которые подчёркивают уважение к еде и укрепляют социальные связи.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традиционных пищевых обычаев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как символ в разных культурах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хлеб символизирует жизнь и благополучие, его часто подают со священным почтением на праздниках.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Средиземноморья виноград символизирует плодородие и изобилие, часто присутствует на праздничных столах и обрядах.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рис считается залогом достатка и счастья, особенно во время традиционных церемоний и праздников.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определённых продуктов, формирующих основу рациона в мировых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предпочтения в продуктах отражают климатическую и культурную специфику, влияя на развитие гастрономии.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питания в разных регионах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сохранении пищевых традиций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трапезы способствуют передаче рецептов и кулинарных навыков от родителей к детям, укрепляя традиции.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ритуалы питания в семье помогают сохранять национальную и культурную идентичность на протяжении поколения.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обеды формируют эмоциональные связи между членами семьи, создавая атмосферу доверия и поддержки.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историями и обычаями за столом способствует формированию коллективной памяти и чувства принадлежности.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праздничные блюда разных народов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кулич в России — символ возрождения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сладкий хлеб с изюмом и глазурью традиционно украшается и подается на Пасху, символизируя обновление и светлое будущее.
</a:t>
            </a:r>
            <a:endParaRPr lang="en-US" sz="2034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Индейка на День благодарения в США — знак единства
</a:t>
            </a:r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американцы собираются на праздник, главный атрибут — индейка, которая олицетворяет благодарность и семейное единство.
</a:t>
            </a:r>
            <a:endParaRPr lang="en-US" sz="1963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пирог в Китае — знак семьи и целостности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праздника середины осени лунные пироги символизируют полноту, единство семьи и пожелание благополучия.
</a:t>
            </a:r>
            <a:endParaRPr lang="en-US" sz="20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традиций питания: Россия, Италия, Япония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национальные блюда, напитки, специи, особенности сервировки и традиции совместных приёмов пищи.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отражают климатические и культурные различия, формируя уникальные национальные образы.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 пищевые ограничения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пост ограничивает употребление мяса и молочных продуктов, укрепляя духовную дисциплину и самоограничение.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Халяльные нормы определяют допустимые продукты, а запреты на харам исключают свинину и алкоголь из рациона верующих.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Кашрут регулирует пищевые законы, запрещая смешивание мяса и молока, а также определяет методы убоя животных.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блюда отражают принцип ахимсы и вегетарианство как способ уважения к жизни и гармонии.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структура обеда в России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этапы и варианты праздничных изменений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важное место занимает затяжной семейный ужин, который не только удовлетворяет голод, но и способствует развитию культурных и эмоциональных связей между членами семьи.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приём пищи строго регламентирован по этапам подачи блюд, что отражает уважение к традициям и подчёркивает эстетическую ценность процесса питания.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основной обед приходится на середину дня, а вечерняя трапеза — более лёгкая, часто проводится в кругу семьи, укрепляя домашние связи и атмосферу уюта.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ужин традиционно начинается поздно, между 20 и 22 часами, что подчёркивает социальную значимость совместного приема пищи и длительное общение за столом.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 приёма пищи в разных культурах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демонстрируют сокращение времени на домашнее приготовление и увеличение потребления готовых продуктов и полуфабрикатов.
</a:t>
            </a:r>
            <a:pPr algn="l" indent="0" marL="0">
              <a:lnSpc>
                <a:spcPct val="150041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доступности фастфуда свидетельствует о трансформации пищевого поведения, снижении традиционной кулинарной практики и влиянии глобальных культур.
</a:t>
            </a:r>
            <a:endParaRPr lang="en-US" sz="226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рацион питания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Statista, 2023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иностранных блюд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домашних кухнях часто пиццу дополняют нестандартными ингредиентами, такими как майонез и солёные огурцы, что отражает локальное восприятие вкусов.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приобретают новые формы с добавлением курицы, сыра и огурца, создавая гибридные блюда, популярные в современных городских гастрономических тенденциях.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адаптации формируют уникальную городскую кулинарную традицию, объединяющую элементы разных культур и удовлетворяющую вкусы широкой аудитории.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Возрастающий спрос на экологичные продукты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потребители всё чаще выбирают органические и местные продукты, поддерживая устойчивое сельское хозяйство и минимизируя вред для окружающей среды.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вегетарианства и сезонной пищи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растительной диете отражается в появлении сезонных меню и блюд, адаптированных под местные климатические условия и традиции.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кампании против пластика и пищевых отходов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движения стимулируют рестораны и дома использовать многоразовую упаковку и сокращать пищевые отходы, что положительно влияет на экологическое сознание общества.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аспект современных кулинарных традиций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семейных ужинов: межстрановое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процент семей в разных странах ужинает вместе не менее пяти раз в неделю, подчёркивая важность совместного питания для психологического климата.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совместных ужинов тесно связана с уровнем эмоциональной поддержки в семьях и способствует укреплению межличностных отношений.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OECD, 2021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блюда отражают уникальные культурные особенности, формируя узнаваемый образ страны на международной арене и становясь символами её самобытности.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национальная идентичность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бренды, такие как итальянская пицца и японские суши, оказывают влияние на мировую кухню, способствуя сохранению и популяризации традиций.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рецептов из поколения в поколение укрепляет внутренние связи общества, создавая чувство принадлежности и поддержку исторической преемственности.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подростки: тренды питания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фастфуда среди молодежи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употребляют фастфуд, что связано с быстрым ритмом жизни и доступностью таких продуктов, вызывая обеспокоенность по поводу здоровья.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вегетарианству и здоровому питанию
</a:t>
            </a:r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популярность растительной диеты и продуктов с улучшенным составом среди молодых людей, отражая повышенное внимание к собственному благополучию.
</a:t>
            </a:r>
            <a:endParaRPr lang="en-US" sz="1794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мировых кухонь на вкусовые предпочтения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и мексиканская кухни становятся востребованными благодаря ярким вкусам и возможности экспериментировать с новыми ароматами в повседневном рационе.
</a:t>
            </a:r>
            <a:endParaRPr lang="en-US" sz="17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доли фастфуда и перекусов связано с изменением образа жизни и доступностью готовых продуктов вне дома.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потребления домашних обедов отражает трансформацию семейных пищевых привычек и увеличение влияния внешних факторов на диету подростков.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рациона подростков России: изменения 2010-2022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традиций питания: вызовы и тенденции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миграция влечёт за собой смешение культурных традиций питания, создавая новые кулинарные гибриды и обогащая гастрономическое разнообразие.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заставляет адаптировать аграрные практики и рацион, усиливая интерес к устойчивым и экологически ответственным продуктам.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влияют на способы получения информации о пище и приготовлении, продвигая инновационные подходы и изменения в пищевых привычках.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тенденции глобализации, сохраняется глубокий интерес к национальным кулинарным традициям, что обеспечивает баланс между новыми и историческими ценностями.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культура питания как мост между поколениями и эпохами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сохраняются как ключевые элементы идентичности, объединяя поколения и позволяя гармонично сочетать наследие с современными тенденциями в глобальном мире.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2026-05-07T18:25:54Z</dcterms:created>
  <dcterms:modified xsi:type="dcterms:W3CDTF">2026-05-07T18:25:54Z</dcterms:modified>
</cp:coreProperties>
</file>