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«Хорошее» В. Осеевой: доброта в простых поступках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доброте, которая начинается с маленького дела.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умела говорить с детьми просто и ясно. Её короткие рассказы помогают увидеть, как в обычной жизни рождаются доброта, сочувствие и честность.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и её рассказы для детей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рассказ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рассказа размышляет, что значит сделать по-настоящему хорошее дело. Он хочет поступить правильно, но понимает: одного желания недостаточно.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показывает, что добро — это не красивое слово, а конкретный поступок. Важно заметить, кому рядом нужна помощь, и не пройти мимо.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простые, но важные качества: внимание к людям, ответственность за свой выбор и умение думать не только о себе.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его размышления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думает о себе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ищет ответ на свой вопрос и сначала смотрит на ситуацию со своей стороны. Ему хочется выбрать что-то удобное и приятное для себя.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понимает, что добро нужно не только 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начинает замечать других людей. Постепенно становится ясно: настоящее хорошее дело полезно не только тому, кто его делает, но и тому, кому помогли.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35470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1684" y="2293800"/>
            <a:ext cx="469941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поступок хорошим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поступок начинается там, где человеку действительно нужна поддержка. Помощь делает жизнь другого легче и показывает, что рядом есть внимательный друг.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проявляется в мелочах: подать нужную вещь, уступить место, помочь собрать упавшее. Именно такие действия согревают сильнее громких слов.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сказать что-то тёплое и честное. Доброе слово поддерживает, успокаивает и помогает человеку не чувствовать себя одиноким.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слабого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человек не обижает слабого и не смеётся над чужой ошибкой. Он умеет остановиться и выбрать справедливость вместо насмешки.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для другого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хорошее дело видно по результату: друг улыбается, грусть уходит, а в классе становится чуть теплее. Это и есть добрый итог.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мысли к доброму делу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проходит от желания сделать хорошее к настоящему поступку.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простоту, рассказ говорит о серьёзной вещи: даже маленький поступок может изменить настроение и помочь другому человеку.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очень небольшой, но в нём нет лишних слов. Каждая фраза помогает понять, как думает герой и почему он делает выбор.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делает рассказ удобным для чтения во 2 классе. Его легко запомнить, а потом обсудить в классе или дома.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короткий, но важный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поступки считаются хорошими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Хорошими считаются обычные школьные дела: помочь однокласснику, поделиться карандашом, уступить, не обидеть слабого, убрать за собой. В них нет ничего громкого, зато есть настоящая забота.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показывает, что добро живёт не в мечтах, а в реальной помощи. Иногда достаточно поднять упавшую вещь, поддержать друга или сказать тёплое слово вовремя.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Добро становится делом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сделана, становится ясно: хорошее — это не обещание, а действие, которое действительно приносит пользу другому.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хочет сделать что-то хорошее. Это только начало, но без него не бывает настоящего доброго дела.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ищет способ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герой замечает, что одной мечты мало. Нужно увидеть человека рядом и выбрать конкретный полезный поступок.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поведение героя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прислушивается к себе и оценивает свои мысли. Такой внутренний разговор помогает понять, что правильно, а что нет.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подсказывает ему, что думать о добре недостаточно. Нужно выбрать поступок, который действительно поможет другому человеку.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показывает важную вещь: честный человек не прячется от своих сомнений. Он старается разобраться в них и сделать верный выбор.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свою ответственность, он становится сильнее. Сила здесь — не в громких словах, а в умении поступить по-доброму.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внутренний выбор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школьной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карандаш нужен не только тебе
</a:t>
            </a:r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 мальчика сломался грифель, и сосед без лишних слов подвинул свой карандаш. Пустяк? Но именно из таких маленьких жестов складывается тёплая школьная жизнь. В классе сразу становится спокойнее, когда рядом есть тот, кто готов поделиться.
</a:t>
            </a:r>
            <a:endParaRPr lang="en-US" sz="148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друга не 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ошиблась у доски и смутилась, а одноклассник не засмеялся, а дождался её ответа и тихо подсказал. В этот момент доброта выглядит просто, почти незаметно. Зато после неё не хочется прятаться, а хочется учиться дальше.
</a:t>
            </a:r>
            <a:endParaRPr lang="en-US" sz="172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которую видно не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кто-то уронил тетради, и несколько ребят быстро собрали их вместе. Никто не ждал похвалы, потому что хорошее дело в школе часто делается без громких слов. Именно так рождается уважение и настоящая забота о других.
</a:t>
            </a:r>
            <a:endParaRPr lang="en-US" sz="16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мысли к поступку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внутреннего выбора героя в рассказе В. Осеевой «Хорошее».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ясная история показывает: доброта заметна не в обещаниях, а в поступке. Простая речь делает смысл понятным даже младшим школьникам.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помогает сразу увидеть главную мысль без лишних слов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А. Осеевой «Хорошее»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детских книгах В. Осеевой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поступки сильнее громких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Осеевой добро часто выглядит совсем буднично: помочь, уступить, поддержать, не обидеть. Такие действия не требуют геройского плаща и громких речей. Но именно они делают отношения между детьми и взрослыми теплее и честнее.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мир, знакомые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Осеевой живут в обычной школьной и домашней жизни. Они радуются, ссорятся, переживают и учатся понимать друг друга. Поэтому читатель легко узнаёт в них себя и видит, как важно вовремя заметить чужую грусть.
</a:t>
            </a:r>
            <a:endParaRPr lang="en-US" sz="126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добро — большой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Писательница показывает, что добрый поступок может быть совсем простым: подать упавшую вещь, поделиться, утешить. В этом и есть сила её рассказов. Они учат замечать людей рядом и не проходить мимо.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важен сегодня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ребёнок сталкивается с выбором: помочь или пройти мимо. Рассказ напоминает, что даже маленькое решение многое говорит о человеке.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становится поступком, меняется не только настроение другого человека. Сам помощник тоже чувствует, что сделал что-то нужное и правильное.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привычка к добру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учат добру без назидания. Они помогают детям видеть в обычных делах возможность сделать мир чуть теплее.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выбор делает человека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внутреннего решения героя: от равнодушия к помощи.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49" y="18942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49" y="1913892"/>
            <a:ext cx="428700" cy="38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49" y="1894275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049" y="1932945"/>
            <a:ext cx="428700" cy="342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249" y="1932945"/>
            <a:ext cx="428700" cy="342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чувство рассказа. Оно проявляется не в красивых словах, а в поступке, который становится полезным для другого человека.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показывает, что рядом есть тот, кому нужна поддержка. Для героя это не мысль «когда-нибудь», а действие здесь и сейчас.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делает обычный день теплее. Она видна в мелочах: в внимании к настроению, в готовности откликнуться, в желании не оставить человека одного.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помогает герою самому оценить свои мысли и поступки. Благодаря ей он понимает, что правильный выбор не всегда самый лёгкий.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связывает людей не только общими играми, но и взаимной поддержкой. В рассказе это особенно важно, потому что доброта делает отношения крепче.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иллюстрации к рассказу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иллюстрация не должна быть слишком яркой или перегруженной. Важнее передать тёплое настроение, чтобы читатель почувствовал: маленький поступок может изменить день другого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нужно показать спокойный момент выбора: задумчивое лицо героя, простую школьную обстановку и жест, с которого начинается помощь. Тогда сразу видно, что добро рождается без шума.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Важно не просто думать о хорошем, а делать добро. Настоящий поступок всегда виден по тому, кому он помог и что изменил вокруг.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Человека делает сильнее не равнодушие, а внимание к другим. Осеева показывает, что доброта — это выбор, который можно сделать уже сегодня.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Рассказ учит замечать чужую нужду вовремя. Если рядом кому-то трудно, нельзя откладывать помощь на потом, будто это домашнее задание без дедлайна.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добро начинается с тебя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Осеевой напоминает: большое добро часто начинается с самого простого шага. Если быть внимательным и не проходить мимо, можно сделать чей-то день светлее уже сейчас.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2026-05-24T06:24:46Z</dcterms:created>
  <dcterms:modified xsi:type="dcterms:W3CDTF">2026-05-24T06:24:46Z</dcterms:modified>
</cp:coreProperties>
</file>