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меняется по временам года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по своему природному календарю: весной просыпается, летом густеет, осенью меняет одежду, зимой отдыхает.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перемены в лесу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меняется потому, что Солнце даёт Земле разное количество света и тепла в течение года. После снежной зимы приходит весна, затем тёплое лето, прохладная осень и тихая зима. Растения и животные сразу откликаются на эти перемены.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 просыпается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тепла снег быстро тает, а в почве появляется влага. Она помогает растениям проснуться после зимы и начать новый рост.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набухают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деревьев почки становятся крупнее и вскоре раскрываются. Из них появляются первые листья, а потом и нежные весенние цветы.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Возвращаются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возвращаются в родные места и сразу наполняют лес звонкими голосами. Им нужно найти корм, место для гнезда и заботиться о птенцах.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Пробуждаются звери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зимнего отдыха звери становятся более подвижными и чаще ищут еду. Весной лесу нужно много сил, чтобы снова стать зелёным и живым.
</a:t>
            </a:r>
            <a:endParaRPr lang="en-US" sz="10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 в лесу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ручьи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начинает греть сильнее, с веток звенит капель, а по земле бегут ручьи. Лес словно улыбается и потихоньку снимает зимнюю шапку.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проталинах появляются мать-и-мачеха, подснежники и свежая трава. Эти растения торопятся порадовать лес первыми красками, пока деревья ещё только просыпаются.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клён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и клёна весной начинается сокодвижение. Поэтому они оживают раньше многих других растений и быстрее покрываются молодой листвой.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днём в лесу становится больше песен и шорохов. Птицы поют громче, и лес кажется светлее, будто включил весенний режим.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весна запускает жизнь в лесу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изменений, которые запускают весеннее пробуждение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лес становится густым и прохладным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Пышная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деревья покрыты густой листвой, поэтому в лесу тень и приятная прохлада. Под кронами можно даже немного отдохнуть от жаркого солнца.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Спелые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земляника, черника и малина. Ягоды привлекают птиц и зверей, а людям напоминают, что в лесу всегда есть маленькие природные сокровища.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тёплых дождей в лесу появляются грибы. Они любят влажную почву и прячутся под листьями, будто играют в прятки.
</a:t>
            </a:r>
            <a:endParaRPr lang="en-US" sz="958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жужжат, птицы кормят птенцов, а животные больше двигаются и заботятся о детёнышах. Лес летом не спит ни секунды.
</a:t>
            </a:r>
            <a:endParaRPr lang="en-US" sz="9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летом у растений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работают усердно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листья получают много света и помогают дереву питаться. Благодаря им растение растёт, становится крепче и накапливает силы на будущее.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побеги и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года быстро развиваются побеги, семена и плоды. Это самый активный период, когда лес будто спешит успеть всё и сразу.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ягоды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увидеть ландыш, чернику, малину и землянику. Эти растения украшают лес и помогают разным обитателям находить пищу.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лесные растения нужны и животным, и человеку, но собирать их нужно очень осторожно. Если не ломать побеги и не вытаптывать почву, лес скажет спасибо.
</a:t>
            </a:r>
            <a:endParaRPr lang="en-US" sz="9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жизнь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подрастают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 птиц вырастают птенцы, и взрослые птицы постоянно носят им корм. В гнёздах кипит такая работа, что скучать некогда.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 поиске 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орехи, семена и шишки. Они ловко прыгают по веткам и быстро находят запасы, будто у них есть свой лесной будильник.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и лисы чаще выходят кормиться в прохладное время суток. Так им легче переносить летнюю жару и не перегреваться.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 и шорохи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Бабочки, жуки и другие насекомые особенно активны. Из-за них летний лес наполнен щебетом, шорохами и весёлым жужжанием.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осень меняет лес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прохладнее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укорачиваются, а воздух постепенно остывает. Лес замечает это первым: утром на траве держится холодная роса, а солнце уже не греет так долго.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кроны желтеют, потом краснеют и золотятся. Лес выглядит особенно ярко, словно нарядился на прощальный праздник перед зимой.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листья опадают и укрывают землю мягким ковром. Деревья готовятся к зимнему отдыху и бережно сохраняют силы.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 готовятся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собираются в стаи и улетают в тёплые края, а звери делают запасы или ищут укрытия. Осень напоминает всем: скоро придут холода.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меняют цвет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уходит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листья зелёные благодаря хлорофиллу — особому веществу, которое помогает растениям жить и расти. Осенью света становится меньше, и хлорофилл постепенно исчезает. Тогда на свет выходят жёлтые и оранжевые краски, которые раньше прятались внутри листа.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наряд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краснеют и золотятся, дерево будто надевает праздничную одежду. Это не болезнь и не каприз погоды, а обычная подготовка к зиме. Так растение бережёт силы и спокойно ждёт весну.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возвращаются в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не пропадают зря. Они медленно перегнивают и превращаются в питательную почву. Весной она поможет новым растениям расти, поэтому лес ничего не теряет — он просто умеет всё использовать с пользой.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готовится к зиме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смена света, температуры и поведения живых существ в лесу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становится тихим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словно надевает белую шубу: снег закрывает землю, корни и прошлогоднюю траву. Под этим покрывалом растениям спокойнее переживать мороз и сильный ветер.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Листьев почти нет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стоят без листвы, поэтому в лесу больше света и дальше видно тропинки. Голые ветви хорошо показывают силуэты деревьев, будто лес рисует их чёрным карандашом.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замедляется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зимой растут очень медленно, а насекомых почти не видно. Большинство мелких лесных жителей прячется в коре, под опавшей листвой или глубоко в укрытиях.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выдают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остаются следы зайца, лисы, белки и птиц. По ним можно догадаться, кто проходил мимо, даже если сам зверёк уже давно убежал по своим делам.
</a:t>
            </a:r>
            <a:endParaRPr lang="en-US" sz="10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деревья и кусты переживают мороз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замирает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деревья почти не растут: движение соков замедляется, а питание расходуется очень экономно. Так растения берегут силы и ждут более тёплых дней.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надёжно закрыты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побеги уже спрятаны в почках. Их защищают плотные чешуйки, поэтому мороз и сухой зимний ветер не повреждают будущие листья и цветы.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остаётся зелёной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и ели иголки не опадают на зиму. Они помогают деревьям сохранять зелёный наряд круглый год и сразу использовать короткое зимнее солнце.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помогает выжить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Кора, густые ветви и снежный покров защищают растения от сильного холода. Снег под деревьями работает как тёплая одеяло и удерживает тепло у корней.
</a:t>
            </a:r>
            <a:endParaRPr lang="en-US" sz="9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зимой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делает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прячут орехи, семена и шишки в дуплах, под корой и в тайных кладовых. Зимой такие запасы помогают им не тратить силы на долгие поиски еды.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становится незаметным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заяц меняет шубку на белую. Так ему легче прятаться на снегу от хищников, а ещё теплее бегать по холодному лесу.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спит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проводит зиму в берлоге. Во сне он почти не двигается и бережёт силы, потому что в лесу холодно и пищи становится мало.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ищут корм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которые остаются на зиму, клюют семена, ягоды и почки. Им важно находить пищу быстро, чтобы хватало энергии на морозные дни и длинные ночи.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рассказывают истории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Заячий зигзаг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белом снегу следы зайца тянутся короткими прыжками, как будто кто-то играл в «догонялки» с ветром. По таким отпечаткам легко понять, где он перепрыгивал через кочки и убегал от опасности.
</a:t>
            </a:r>
            <a:endParaRPr lang="en-US" sz="981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прошла по тропе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Лисьи следы обычно идут ровной цепочкой, почти как аккуратные бусины. Если рядом видны снежные комочки и лёгкий хвостовой след, можно представить, как лиса тихо кралась за добычей.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у старой сосны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на снегу можно заметить маленькие отпечатки лап и резкие повороты. Это похоже на лесную спешку: белка прыгала с ветки на ветку и искала спрятанные припасы.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и лиственный лес в разные сезоны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Лиственный лес меняется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нём быстро распускаются листья, летом кроны густеют, а осенью деревья сбрасывают листву. Зимой такой лес становится особенно светлым и открытым.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 остаётся зелёным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Сосны и ели не теряют иголки на зиму, поэтому хвойный лес выглядит почти одинаково круглый год. Но свет, снег и влажность всё равно меняют его настроение.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лежит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лиственном лесу снег чаще ложится на открытые ветви и стволы, а в хвойном задерживается на густых кронах. Из-за этого зимой леса выглядят совсем не одинаково.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ведут себя по-своему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одном и том же сезоне звери и птицы выбирают разные укрытия и корм. Одни прячутся глубже, другие чаще появляются на светлых полянах и тропах.
</a:t>
            </a:r>
            <a:endParaRPr lang="en-US" sz="10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замечает в лесу по сезонам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6575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Слышны капель, ручьи и громкое пение птиц. Лес наполняется влагой, свежими запахами и первыми зелёными красками.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685033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много ягод, грибов и насекомых. Лес становится густым, тёплым и очень шумным: шорохи, жужжание и птичий щебет слышны повсюду.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73489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жёлтые, красные и оранжевые листья. Воздух становится прохладнее, а в лесу чаще слышно шуршание опавшей листвы.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61964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хорошо видны следы зверей и птиц. Лес кажется тихим, но в нём продолжается скрытая жизнь осторожных обитателей.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сезонные изменения важны для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успевают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лесу легче начать новый рост: появляется вода, тепло и свет. Растения распускают листья, цветы и побеги, чтобы использовать короткое тёплое время.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накапливаются силы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тёплые месяцы деревья активно кормятся через листья, а травы и кусты образуют плоды и семена. Это помогает лесу стать крепче и подготовиться к следующему сезону.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идёт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 приближается, растения уменьшают активность, а животные ищут запасы и укрытия. Так лес не тратит силы напрасно и встречает мороз спокойнее.
</a:t>
            </a:r>
            <a:endParaRPr lang="en-US" sz="992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сохраняется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морозные месяцы жизнь в лесу замирает не совсем, а только становится тише. Растения и животные берегут тепло, чтобы весной снова быстро ожить.
</a:t>
            </a:r>
            <a:endParaRPr lang="en-US" sz="8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 живёт одинаково весь год: он перестраивается вместе со светом, теплом и холодом. Так природа помогает растениям и животным успевать отдыхать, расти и беречь силы.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по‑разному меняют лес, и каждое добавляет ему свои краски, звуки и способы выживания.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сезонных изменениях в лесу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меняется, но остаётся живым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похож на живой календарь: каждый сезон приносит свои краски, звуки и заботы. Если смотреть внимательно, можно заметить, как природа умеет отдыхать, обновляться и снова радоваться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2026-05-26T07:16:05Z</dcterms:created>
  <dcterms:modified xsi:type="dcterms:W3CDTF">2026-05-26T07:16:05Z</dcterms:modified>
</cp:coreProperties>
</file>