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сложных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устроены сложные предложения и чем они отличаются.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помогают точно передавать мысли, связывать события и понимать смысл текста. Их знание особенно важно для правильной пунктуации и уверенного чтения школьных произведений.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сложные предложения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сложное предложение, нужно найти основы и проверить, как они соединены. Именно способ связи помогает определить его вид и поставить нужный знак препинания.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включает две или больше грамматических основ. В каждой основе обычно есть подлежащее и сказуемое, поэтому в одном предложении звучит несколько сообщений.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сложного предложения связаны по смыслу и интонации. Между ними могут стоять союзы, союзные слова или только знаки препинания, если связь выражена без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предложение сложным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617695"/>
            <a:ext cx="4328400" cy="23263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типов по способу связи и смыслу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способу связи частей можно быстро отличить тип сложного предложения и выбрать нужный знак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сложных предложений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сложносочинённого предложения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равноправны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сообщает свою мысль и по смыслу не зависит от другой. Обе части можно произнести отдельно как самостоятельные предложения.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сочинительные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союзы и, а, но, да, или, либо, зато. Они показывают соединение, противопоставление или выбор между событиями.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одинаково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обычно описываются действия, признаки или события, которые автор считает одинаково значимыми для высказывания.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зависит от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чаще ставится запятая, но её отсутствие возможно в отдельных случаях. Поэтому важно сначала определить структуру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чаще всего связывает последовательные действия и события в рассказе.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союза и показывает, что школьные примеры чаще строятся на перечислении и последовательности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типичным примерам из школьной грамматики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 сложносочинённых предложениях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союзом 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село, и на небе появились звёзды. Первая часть сообщает об одном событии, а вторая продолжает картину и добавляет новое действие.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сложносочинённых предложений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союзами но и или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хотел гулять, но начался дождь. Мы пойдём в парк или останемся дома. В обоих случаях части равноправны, но союз показывает разные отношения между ними.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нужна, если части имеют разные грамматические основы и соединены союзами и, а, но. Она помогает читателю легко увидеть границу между двумя сообщениями.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 в сложносочинённом предложении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обычно не ставится, если у частей есть общий второстепенный член. Например, обстоятельство времени может относиться сразу к обеим частям предложения.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ставят запятую и в некоторых коротких, тесно связанных частях, если пауза не нужна для смысла. Но решать нужно по правилу, а не наугад.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найдите основы, потом проверьте, есть ли общий член предложения. После этого уже выбирайте, нужна ли запятая.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одна часть главная, а другая придаточная. Главная часть выражает основную мысль, а придаточная уточняет, объясняет или дополняет её.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сложноподчинённом предложении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может указывать на время, причину, условие, цель, место или признак предмета. Она отвечает на вопрос, который задаётся от главной части.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главной части придаточная обычно не звучит как полное сообщение. Поэтому важно определить, какая часть является ведущей, а какая зависит от неё.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сложноподчинённое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главная часть связывается с придаточной через союз или союзное слово.
</a:t>
            </a:r>
            <a:endParaRPr lang="en-US" sz="297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492106"/>
            <a:ext cx="274200" cy="24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481523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придаточные части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уточняют признак предмета и обычно отвечают на вопросы какой? какая? какое? какие? Они помогают подробнее описать существительное в главной части и сделать мысль точнее.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придаточные раскрывают содержание сообщения, мысли или чувства и отвечают на вопросы что? о чём? чему? чего? Они часто связаны со словами сказал, узнал, понял, спросил.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показывают время, причину, цель, условие, место, уступку, сравнение или образ действия. Они отвечают на вопросы обстоятельств и помогают понять, при каких условиях происходит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только соединяют части сложного предложения и не являются его членами: что, чтобы, потому что, если, когда. Они помогают связать главную и придаточную части по смыслу.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тоже связывают части, но одновременно выполняют роль членов предложения: который, где, куда, откуда, когда. Их можно подчеркнуть в предложении, потому что они отвечают на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такие примеры удобно искать по вопросу от главной части: именно он быстрее всего подсказывает вид придаточного.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текстах встречаются изъяснительные и временные придаточные; придаточные цели и условия обычно появляются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сводка по учебным примерам 5 класса, составленная по школьным упражнениям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придаточных в учебных примерах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бессоюзном сложном предложении части стоят рядом без союзов, а смысл связи передаётся интонацией и знаками препинания. Чаще всего такие предложения кратко и точно передают несколько событий.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показывать перечисление, причину, пояснение, противопоставление или быстрый переход от одного действия к другому. Поэтому одна и та же модель часто подходит для разных смыслов.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связь, нужно внимательно прочитать обе части и определить, что именно между ними: добавление, объяснение, вывод или резкое противопоставление. Это помогает выбрать нужный знак.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знак препинания помогает понять смысл связи между частями.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знака зависит не только от паузы, но и от смысла: пояснение, причина, следствие или перечисление определяют пунктуацию.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бессоюзном сложном предложении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грамматические основы и проверяют, сколько их в предложении. Затем смотрят, соединены ли части союзом или союзным словом, и определяют их смысловую связь.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виды сложных предложений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равноправны, это сложносочинённое предложение. Если одна часть главная, а другая зависит от неё, перед нами сложноподчинённое; при отсутствии союзов — бессоюзное.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сравнивать признаки помогает не путаться в длинных предложениях, где встречаются сразу несколько грамматических основ.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есть свой главный признак: равноправие, зависимость или отсутствие союзов. Именно он быстрее всего помогает сделать правильный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по грамматическим признакам сложных предложений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сложных предложений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принять союзное слово за обычный союз и из-за этого неверно определить роль слова в предложении. Особенно это заметно в придаточных определительных.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смешивают сложносочинённое и сложноподчинённое предложение, если части соединены похожими словами. Помогает проверка: равноправны ли части или одна зависит от другой.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пропуск запятой перед придаточной частью или постановка её не там, где нужно. Чтобы избежать ошибки, полезно сначала найти главную часть.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 длинных предложениях с несколькими основами. В таких случаях важно читать текст по частям и задавать вопрос от одной части к 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виды сложных предложений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помогают показать, что произошло сначала, что потом и как одно событие связано с другим. Благодаря этому текст становится более понятным и последовательным.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сложных предложений помогают выразить причину, условие, противопоставление или пояснение без лишних слов. Это делает мысль точной и помогает избежать двусмысленности.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вид предложения, ему легче выбрать нужный знак препинания. Это особенно важно в письменных работах, где ошибка в запятой меняет смысл.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делают высказывание разнообразнее и богаче. Они помогают писать не только правильно, но и интересно, как в рассказе, сочинении или ответе у доски.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сложных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бывают трёх основных видов, и каждый из них имеет свои признаки. Если научиться находить грамматические основы и понимать связь частей, пунктуация станет намного проще.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2026-05-22T14:32:04Z</dcterms:created>
  <dcterms:modified xsi:type="dcterms:W3CDTF">2026-05-22T14:32:04Z</dcterms:modified>
</cp:coreProperties>
</file>