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государственная территория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России складывалась веками: от первых княжеств до современных границ.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территория включает сушу, внутренние воды, территориальное море и воздушное пространство над ними. Границы закрепляют исторические события и законы: договоры, присоединения, обмены и признание. На Россию влияли и природные рубежи, и пути расселения и торговли.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государственная территория и почему она меняется
</a:t>
            </a:r>
            <a:endParaRPr lang="en-US" sz="242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племён к Древней Руси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сообщения по рекам и появление городов рядом с удобными переправами.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1237–1240 годах монгольские войска разорили русские земли: многие города были разрушены, хозяйство пришло в упадок. Часть княжеств попала в зависимость от Золотой Орды и платила дань.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нашествие и перенос политического центра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политический центр сместился на северо-восток: там было дальше от степных набегов и проще было укреплять власть. Города лучше подходили для управления и защиты.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усилились Владимир, Тверь и Суздаль. Москва со временем стала особенно значимой, поскольку росла как центр влияния и собирала вокруг себя новые владения.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затронули не только власть, но и способы жизни людей: восстанавливались поселения, перестраивались связи, а важность сильных центров стала ещё заметнее.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пересечении путей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XIV века Москва усиливалась быстрее других. Её положение на пересечении торговых маршрутов и речных направлений давало преимущества в обмене и снабжении.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князей и церкви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1320–1330-х годах московские князья расширяли владения за счёт соседних земель. Они укрепляли связи с другими княжествами и получали поддержку духовного авторитета.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Успехи, которые меняли престиж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Куликовом поле в 1380 году укрепила авторитет Москвы. А в XV веке при Иване III объединение ускорилось, и к концу столетия Москва стала ядром единого государства.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центр объединения русских земель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1556 год: взятие Астрахани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взятия Астрахани под контроль перешли важные участки Волги и путь к Каспийскому морю. Речная торговля укрепилась, а дорога к дальнейшему продвижению на восток стала открываться.
</a:t>
            </a:r>
            <a:endParaRPr lang="en-US" sz="1287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век: поворот к Поволжью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государство расширялось на восток и укреплялось в районе Волги. Это усиливало связи между северными и южными землями.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1552 год: взятие Казани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Казани стало ключевым шагом к контролю над волжским направлением. Торговля и управление на реке получили более устойчивую основу.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Поволжья и присоединение Казани и Астрахани
</a:t>
            </a:r>
            <a:endParaRPr lang="en-US" sz="2702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679606"/>
            <a:ext cx="4037700" cy="2535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направления движения государства и что это давало.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шло не только вширь, но и вглубь по природным зонам: от лесов европейской части к суровым северным и восточным пространствам.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и географии России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расширения территории в XVI–XVII веках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320" y="1319944"/>
            <a:ext cx="180159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320" y="3106289"/>
            <a:ext cx="180159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Россия продвигалась в Сибирь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 и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причин был поиск новых земель и природных богатств. Людей вели ожидания хозяйственной выгоды и возможность развивать промыслы.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Пушнина как важный товар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 пушнину делал путешествия экономически привлекательными. Промыслы поддерживали интерес к освоению всё более дальних районов.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естественные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зоне передвигаться по суше было трудно, поэтому реки становились «дорогами». По ним было удобнее добираться до новых мест и перевозить грузы.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восточным морям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продвижения формировались маршруты к восточным морям. К середине XVII века русские землепроходцы достигли берегов Тихого океана.
</a:t>
            </a:r>
            <a:endParaRPr lang="en-US" sz="14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отражают порядок крупных этапов, а не точные площади: главное — последовательность расширения и изменения государственного пространства.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рост шёл волнами: сначала укрепление ядра, затем движение на восток, а после — закрепление на морских направлениях. 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и географии России (этапы; площади не представлены точными числами).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территория России по векам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XVIII века Россия вела Северную войну со Швецией, длившуюся с 1700 по 1721 год. Итогом стало получение выхода к Балтийскому морю и укрепление позиций на западных землях.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и выход к Балтийскому морю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Санкт-Петербурга в 1703 году стало символом поворота к Балтике и развития морской торговли. Это усилило связи с европейскими странами и заметно изменило внешнеполитическое направление.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XVIII века Россия усиливала позиции на юге после русско-турецких войн: к государству перешли земли в Причерноморье, а в 1783 году Крым вошёл в состав России.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рубежи: Причерноморье и Кавказ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территории были нужны не только для расширения, но и для хозяйства: здесь развивались земледелие и торговля, а также укреплялась оборона на путях возможных вторжений.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Кавказе границы укреплялись постепенно из‑за сложного рельефа, множества народов и проходов между горами: важно было контролировать ключевые маршруты между морями и внутренними районами.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закреплялись восточные границы в XIX веке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и закрепление дальневосточного пространства в XIX веке: Амур, Уссури, Приморье и выход к морским коммуникациям.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pPr algn="ctr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требовал разных подходов к хозяйству, перевозкам и управлению в условиях тундры, тайги, степей, гор и пустынь.
</a:t>
            </a:r>
            <a:endParaRPr lang="en-US" sz="3512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Российская империя оставалась одним из крупнейших государств мира, включая Европейскую Россию, Сибирь, Кавказ, Среднюю Азию и Дальний Восток.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курсы истории России и географии; справочные сведения о площади России/империи в общеобразовательных источниках.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175" y="2300050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 —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Российская империя перестала существовать как единое государство, а часть территорий стала отделяться или оставалась спорной.
</a:t>
            </a:r>
            <a:endParaRPr lang="en-US" sz="1138" dirty="0"/>
          </a:p>
        </p:txBody>
      </p:sp>
      <p:sp>
        <p:nvSpPr>
          <p:cNvPr id="7" name="Text 1"/>
          <p:cNvSpPr txBox="1"/>
          <p:nvPr/>
        </p:nvSpPr>
        <p:spPr>
          <a:xfrm>
            <a:off x="2208225" y="176395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1918–1920 годы — гражданская война и интервенция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и иностранная интервенция усилили нестабильность: территория страны менялась на практике, а политические решения запаздывали и спорили между собой.
</a:t>
            </a:r>
            <a:endParaRPr lang="en-US" sz="915" dirty="0"/>
          </a:p>
        </p:txBody>
      </p:sp>
      <p:sp>
        <p:nvSpPr>
          <p:cNvPr id="8" name="Text 2"/>
          <p:cNvSpPr txBox="1"/>
          <p:nvPr/>
        </p:nvSpPr>
        <p:spPr>
          <a:xfrm>
            <a:off x="4014275" y="124511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1921–1922 годы — переход к новому государственному устройству
</a:t>
            </a:r>
            <a:pPr algn="l" indent="0" marL="0">
              <a:lnSpc>
                <a:spcPct val="100000"/>
              </a:lnSpc>
              <a:buNone/>
            </a:pPr>
            <a:r>
              <a:rPr lang="en-US" sz="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периода происходило политическое оформление нового объединения: обсуждались принципы управления и порядок вхождения республик.
</a:t>
            </a:r>
            <a:endParaRPr lang="en-US" sz="953" dirty="0"/>
          </a:p>
        </p:txBody>
      </p:sp>
      <p:sp>
        <p:nvSpPr>
          <p:cNvPr id="9" name="Text 3"/>
          <p:cNvSpPr txBox="1"/>
          <p:nvPr/>
        </p:nvSpPr>
        <p:spPr>
          <a:xfrm>
            <a:off x="5820325" y="671568"/>
            <a:ext cx="1643100" cy="1100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 год — создание СССР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был создан СССР: в него вошли союзные республики, а границы на бывшей территории империи были переоформлены.
</a:t>
            </a:r>
            <a:endParaRPr lang="en-US" sz="1138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1869825" y="4244225"/>
            <a:ext cx="6954900" cy="760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1917–1922 годы: революция, распад империи и создание СССР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6878" y="1124025"/>
            <a:ext cx="300274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изменения границ и внутреннего устройства в XX веке происходили в результате распада империй, административных решений и послевоенного урегулирования.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границы менялись не только из‑за войн, но и из‑за решений внутри единого государства: менялось административное устройство и юридические контуры.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 и географии.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территории в XX веке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Российская Федерация образовалась в 1991 году после распада СССР, и с тех пор её контуры стали опираться на закреплённые правовые договорённости между странами.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границы России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протяжённая сухопутная граница проходит с Казахстаном; при этом большая часть территории находится в Северном полушарии и одновременно в Европе и Азии.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имеет сухопутные границы со многими государствами Европы и Азии, а также морские границы в Арктике, на Дальнем Востоке и на юге, где важны морские коммуникации.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площадь и большая длина границ усложняют управление и связи между регионами: требуется координация транспорта, служб и взаимодействия на разных направлениях.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 с запада на восток влияет на климатические различия и на то, как люди живут и ведут хозяйство в разных регионах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 доминирование азиатской части и подчёркивает, почему протяжённость границ требует развитой транспортной и административной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из школьных материалов и справочных источников (площадь 17,1 млн км²; доли Европы и Азии около 23% и 77%).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мира: площади и протяжённость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часто служили «дорогами» в лесной зоне: из‑за болот и плотной растительности передвигаться по суше было тяжело. Поэтому население и войска чаще шли вдоль воды, создавая укреплённые пункты по берегам.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условия влияли на продвижение границ
</a:t>
            </a:r>
            <a:endParaRPr lang="en-US" sz="239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и моря нередко становились естественными рубежами, а степи были более открыты для нападений и переселений. На севере и востоке освоение шло медленнее, но сохранялось место для будущего расширения.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расширения России по этапам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расширения территории по историческим этапам: транспорт и безопасность, ресурсы и закрепление границ договорами.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формирования государственной территории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территория России формировалась постепенно — от небольшого ядра восточнославянских земель до крупнейшего государства мира. На неё влияли рубежи природы, торговля, войны, договоры и освоение новых пространств.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2026-05-13T21:19:12Z</dcterms:created>
  <dcterms:modified xsi:type="dcterms:W3CDTF">2026-05-13T21:19:12Z</dcterms:modified>
</cp:coreProperties>
</file>