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в английском: отрицательные приставки non-, in-, il-, un-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приставки помогают быстро менять значение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приставки часто встречаются в учебных текстах, заданиях ОГЭ и обычной речи. Они помогают понимать unfamiliar words без постоянного перевода, расширяют словарь и снижают риск ошибок в написании сложных слов.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девятикласснику знать отрицательные приставки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приставка в английском слове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слове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 добавляет новое значение, не меняя основу слова полностью. Благодаря этому знакомый корень остаётся узнаваемым, а смысл слова становится другим.
</a:t>
            </a:r>
            <a:endParaRPr lang="en-US" sz="1382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она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приставка может показать противоположный признак, отсутствие качества или принадлежность к другой группе. Поэтому fair, possible и legal легко превращаются в unfair, impossible и illegal.
</a:t>
            </a:r>
            <a:endParaRPr lang="en-US" sz="1381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приставки особенно полезны для понимания антонимов. Они помогают быстро увидеть, что слово означает «не такой», «без чего-то» или «не относящийся к».
</a:t>
            </a:r>
            <a:endParaRPr lang="en-US" sz="1382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чтения текстов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узнаёт приставку, ему проще догадаться о значении нового слова в тексте. Это ускоряет чтение и делает словарь более осознанным, а не только заученным.
</a:t>
            </a:r>
            <a:endParaRPr lang="en-US" sz="13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un-: самый частый способ выражения отрицания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3" y="1919627"/>
            <a:ext cx="2433777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антонимы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un- чаще всего образует понятные противоположные значения: happy — unhappy, kind — unkind, tidy — untidy. Такой способ особенно удобен в бытовой и школьной лексике.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36060" y="1919627"/>
            <a:ext cx="2433777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чем сочетается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часто присоединяется к прилагательным, а иногда и к глаголам. Поэтому слова с un- легко узнать в текстах о чувствах, внешнем виде, порядке и поведении.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13347" y="1919627"/>
            <a:ext cx="2433777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её важно знать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un- встречаются очень часто и обычно не требуют сложного разбора. Если ученик знает корень, он быстро понимает, что приставка просто добавляет отрицание или противоположный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in-: отрицание в словах латинского происхождения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in- часто встречается в словах, пришедших в английский из латинского языка. В таких словах она добавляет значение отрицания: incorrect, invisible, incomplete.
</a:t>
            </a:r>
            <a:endParaRPr lang="en-US" sz="1382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приставки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 отсутствие признака или его противоположность. Например, correct становится incorrect, а visible — invisible, то есть «невидимый».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Похожее, но не то же самое
</a:t>
            </a:r>
            <a:pPr algn="l" indent="0" marL="0">
              <a:lnSpc>
                <a:spcPct val="100000"/>
              </a:lnSpc>
              <a:buNone/>
            </a:pPr>
            <a:r>
              <a:rPr lang="en-US" sz="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путать приставку in- с предлогом in, который означает «в». Приставка входит в состав слова и меняет его значение, а предлог — отдельное слово.
</a:t>
            </a:r>
            <a:endParaRPr lang="en-US" sz="1395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распознавать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 слова известна, приставка помогает быстро определить смысл. Ученику достаточно увидеть знакомый корень, чтобы понять, что перед ним отрицательная форма.
</a:t>
            </a:r>
            <a:endParaRPr lang="en-US" sz="13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in- меняется на il-, im- и ir-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l — il-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буквой l приставка in- обычно принимает форму il-. Поэтому появляются слова illegal, illogical и illegible, где произношение становится более удобным и естественным.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967405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p, b, m — im-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p, b и m чаще используется форма im-. Так образуются impossible, impatient, immoral. Эта смена связана не со смыслом, а с удобством произношения.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355337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r — ir-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r приставка принимает форму ir-. В английском так пишутся irregular, irresponsible и irrelevant, хотя отрицательное значение остаётся тем же.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il- и слова с ней в школьной лексике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частых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il- встречается в словах illegal, illogical и illegible. Все они содержат общий смысл отрицания, но употребляются в разных ситуациях и текстах.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появляются в темах о правилах, безопасности, поведении и понимании текста. Поэтому полезно узнавать их сразу, без долгого перевода по частям.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видит знакомый корень, он может связать его с исходным значением: legal, logical, legible. Приставка il- показывает, что признак отменён или отсутствует.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non-: значение «не относящийся к»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категория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non- часто означает, что слово не относится к определённой группе: nonfiction, non-smoking, nonverbal. Это не всегда прямой антоним, а скорее указание на другую категорию.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6250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широко используются в учебной, нейтральной и официальной речи. Они помогают точно обозначить предмет, правило или вид деятельности без лишних объяснений.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66232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non-stop и nonfiction часто встречаются в текстах и названиях. Их полезно запомнить как готовые модели, потому что они очень распространены.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96996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 от un-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un-, приставка non- не обязательно делает слово противоположным по качеству. Она чаще сообщает, что объект не входит в данную категорию или не обладает нужным признаком.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 значения и корня перейти к правильному написанию слова.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отрицательную приставку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приставки и примеры слов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идея отрицания выражается разными приставками.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Учащимся важно не только запомнить значение, но и увидеть, что выбор приставки зависит от корня и смысла слова.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лексики и учебного материала по словообразованию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приставка встречается чаще в учебной лексике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чаще всего попадаются слова с un-, потому что они образуют самые прозрачные антонимы и легко узнаются без словаря.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и привычнее слово, тем вероятнее встретить un-. Формы il-, im- и ir- заметны реже, но их тоже важно узнавать мгновенно.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подсчёт по примерам из материалов урока, 2025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9537" y="2370020"/>
            <a:ext cx="2600395" cy="23357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87" y="2370020"/>
            <a:ext cx="2600395" cy="233579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приставки в школьной жизни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Найдено в библиотеке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Библиотекарь советует взять non-fiction book для проекта по истории. Рядом стоит табличка с просьбой не оставлять столы в untidy состоянии. Такие слова встречаются в школьной среде часто, поэтому их полезно узнавать по приставке и корню.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 в кабинете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двери кабинета висит короткое правило о поведении: никаких unfair rules и careless jokes. Ученики сразу понимают, что речь идёт о справедливости и уважении. Отрицательная приставка помогает сделать объявление ясным даже без длинных объяснений.
</a:t>
            </a:r>
            <a:endParaRPr lang="en-US" sz="104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и в спортзале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проверяет incorrect answer и объясняет, почему задание было impossible только на первый взгляд. В спортзале появляется надпись no non-stop running during class. Слова с отрицательными приставками помогают быстро понять запрет, ошибку или особый тип предмета.
</a:t>
            </a:r>
            <a:endParaRPr lang="en-US" sz="10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с общим корнем и разным смыслом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остаётся узнаваемым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парах possible — impossible и fair — unfair основа слова почти не меняется. Это помогает сразу связать новое слово с уже знакомым значением и темой высказывания.
</a:t>
            </a:r>
            <a:endParaRPr lang="en-US" sz="1382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показывает отличие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regular — irregular и legal — illegal приставка сообщает, что признак нарушен или отсутствует. Корень остаётся опорой, а приставка уточняет, что значение стало противоположным.
</a:t>
            </a:r>
            <a:endParaRPr lang="en-US" sz="1382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становится быстрее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 visible — invisible, он может догадаться о смысле даже без словаря. Достаточно заметить знакомый корень и понять, что речь идёт об отсутствии признака.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 любом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модель работает в учебных статьях, правилах и заданиях. Если слово новое, приставка часто помогает понять его смысл раньше, чем удастся перевести всё предложение.
</a:t>
            </a:r>
            <a:endParaRPr lang="en-US" sz="13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написании отрицательных приставок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форма приставки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писать inpossible вместо impossible или unlegal вместо illegal. Чтобы не ошибиться, нужно помнить, что форма приставки зависит от начальной буквы корня и происхождения слова.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0724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дефис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non-stop и nonfiction иногда пишут раздельно или с лишним пробелом. Важно запомнить, что в школьной лексике такие слова пишутся как единое целое или с устойчивым дефисом.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250040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удвоенными согласными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irregular и illegible нередко пишут с лишней буквой: irregullar или illegial. Ошибка появляется, когда ученик слышит слово на слух, но не запоминает его написание целиком.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250040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значения приставок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заменять non- на un- автоматически. Приставка non- часто означает принадлежность к другой категории или отсутствие признака, а не просто противоположное качество.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приставок по значению и употреблению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 разные отрицательные приставки распределяются по значению и по типу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идея отрицания выражается разными способами. Чтобы выбрать форму, важно смотреть не только на смысл, но и на начало корня.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школьного курса английского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правилам выбора отрицательных приставок в учебной лексике.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приставки по первой букве и типу слова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запоминания к уроку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и понимать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fiction — nonfiction помогает быстро отличать художественный текст от научного или информационного. Приставка non- показывает, что слово относится к другой категории, а не просто имеет противоположный признак.
</a:t>
            </a:r>
            <a:endParaRPr lang="en-US" sz="1304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fair — unfair, correct — incorrect и legal — illegal показывают, как приставка меняет оценку или норму. Корень остаётся узнаваемым, поэтому смысл угадывается быстрее.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visible — invisible особенно полезна в текстах о наблюдении, изображениях и описаниях. Приставка in- сообщает об отсутствии признака, не меняя основную тему слова.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regular — irregular и stop — non-stop часто встречаются в инструкциях, расписаниях и объявлениях. Они учат замечать, что приставка может обозначать нарушение правила или особый режим.
</a:t>
            </a:r>
            <a:endParaRPr lang="en-US" sz="13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приставка меняет значение слова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сохраняется общий корень, поэтому новое слово легко связать с исходным. Меняется только смысловой оттенок, который добавляет приставка.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не заменяет основу, а уточняет значение: делает его отрицательным, противоположным или относящимся к другой категории.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материалов урока по словообразованию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 помогают понять новое слово: корень, приставка и контекст предложения.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работы с контекстом в школьном курсе английского языка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полезен в заданиях 9 класса, где важно быстро понять значение без полного перевода.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в первую очередь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приставки un-, in-, il-, im-, ir- и non- помогают строить понятные слова с новым значением. Если знать их правила, легче читать тексты, писать без ошибок и быстрее понимать английский.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2026-05-31T13:26:55Z</dcterms:created>
  <dcterms:modified xsi:type="dcterms:W3CDTF">2026-05-31T13:26:55Z</dcterms:modified>
</cp:coreProperties>
</file>