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мир на пороге новых эпох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исторические траектории меняли Европу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исторических процесса одного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XI–XVI веках Русь жила в условиях раздробленности, а Европа постепенно накапливала признаки новой хозяйственной и политической эпохи.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ключевые термины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9650" y="1490175"/>
            <a:ext cx="75678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Руси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 — это распад единого центра на самостоятельные земли и княжества. Для Руси он означал меньше общих решений, но больше влияния местных правителей и городов.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1099650" y="2932975"/>
            <a:ext cx="75678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цивилизация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цивилизация — это этап, когда растут производство, техника, рынки и управляемость государства. Города, торговля и централизация власти создают условия для более быстрого развития.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единая Русь распалась на земли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Неустойчивое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Лествичное наследование делало порядок передачи власти неустойчивым: князья постоянно спорили за старшинство и меняли места правления, что усиливало внутренние конфликты.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вотчин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Княжеские вотчины укреплялись как наследственные владения, поэтому местные правители всё меньше зависели от Киева и всё активнее защищали собственные интересы.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местные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Боярство и городские элиты усиливались, потому что опирались на местные ресурсы, торговлю и землю. Это создавало дополнительные центры влияния внутри каждого княжества.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Огромные расстояния, слабая связь между землями и различие хозяйственных условий мешали быстрому принятию общих решений и координации между регионами.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Киева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Киев постепенно терял прежний авторитет, а Новгород, Владимир, Галич и Чернигов вели собственную политику, превращаясь в самостоятельные политические центры.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власти на Руси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земля опиралась на торговлю, ремёсла и связь с балтийскими путями. Здесь сложилась сильная городская среда, которая поддерживала особую политическую самостоятельность.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Владимиро-Суздальское княжество усиливалось благодаря земледелию, плотной сети поселений и княжеской власти. Его политический вес постепенно возрастал на северо-востоке Руси.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Галич и Волынь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Галицко-Волынская земля сочетала выгодное положение на западных направлениях, ресурсы и активную княжескую политику. Это делало её заметным центром регионального влияния.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Чернигово-Северские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Чернигово-Северщина имела собственную династическую традицию и хозяйственную базу. Её самостоятельность показывала, насколько разными становились политические центры Руси к XII веку.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Междоусобицы и внешняя опасность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истории Руси XI–XIII веков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 истории Древней Руси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распада и перелома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линии времени видно, что политический распад не был мгновенным: он развивался десятилетиями и сопровождался резкими внешними ударами.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укреплялась в XII веке, а объединительные тенденции заметно усилились лишь после тяжёлых потрясений XIII 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торговые пути при раздробленности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оставалось основой жизни большинства княжеств. Даже при политической разобщённости местные земли поддерживали пашню, сбор дани и снабжение городов продуктами.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ремесло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развивалось в городах и посадских слободах. Кузнецы, гончары, кожевники и другие мастера обслуживали местный рынок и постепенно расширяли обмен товарами.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речные пути соединяли разные регионы, но движение товаров зависело от безопасности дорог. Любые войны или межкняжеские споры сразу нарушали обмен.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складывался медленнее, чем мог бы в условиях сильной власти. Пошлины, разобщённость и набеги делали крупную торговлю менее устойчивой и предсказуемой.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роль местных центров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Летописание стало важным способом осмысления событий и сохранения памяти о князьях, городах и войнах. Каждая земля фиксировала собственный исторический опыт.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храмы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и храмовое строительство развивались в разных центрах по-своему. Это усиливало художественное разнообразие и делало культурную карту Руси более многослойной.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 Владимир сформировали яркие художественные традиции. Их школы стали заметными благодаря мастерству, местным заказчикам и устойчивым связям с населением.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сохраняла местные традиции, но не давала единой культурной программы. В результате Русь развивалась разнообразно, хотя и без общегосударственной координации.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единого командования особенно опасной стала после монгольского нашествия.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означил завершение одного из самых тяжёлых этапов военного кризиса Руси.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 монгольского нашествия на Русь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 веку Москва стала ядром объединения: именно тогда политический центр окончательно начал смещаться от множества земель к одной власти.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перехода от разобщённости к единому государственному ядру.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XIV–XV века; обобщающий учебный материал по формированию Русского государства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World in Data, Urbanization data (по оценкам Bairoch); доступ 2025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как двигатель перемен в Европе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концентрировали ремесло, рынки и порты, поэтому обмен товарами и знаниями становился быстрее, чем в сельской среде.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доли показывает усиление рынков, специализации и коммуникаций — именно города становились узлами перемен.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 веку разделение труда в мастерских стало заметно глубже, а производство — более организованным и массовым.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1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ctr" indent="0" marL="0">
              <a:lnSpc>
                <a:spcPct val="90000"/>
              </a:lnSpc>
              <a:buNone/>
            </a:pPr>
            <a:r>
              <a:rPr lang="en-US" sz="98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зрелой специализации ремесла и подготовки к мануфактурному производству.
</a:t>
            </a:r>
            <a:endParaRPr lang="en-US" sz="4412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Европы: позднее Средневековье и раннее Новое время; учебные обобщения по развитию ремесла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XVI веку торговые связи уже соединяли крупные рынки Европы и Азии, а купеческий капитал стал важным источником роста.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обозначил расширение торговых сетей и усиление роли денег в хозяйстве.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мировой экономики: торговля и капитал в раннее Новое время; учебные обобщения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новшества до машинного века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и ветряные мельницы повышали производительность в хозяйстве и освобождали людей от части тяжёлого ручного труда, особенно в обработке зерна и других повседневных работах.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коммуникаций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станок, компас и усовершенствованные суда ускорили передачу знаний, навигацию и дальние поездки, сделав Европу более связанной и технологически мобильной.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рывка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Плуг, порох и новые приёмы производства не создали индустриальную эпоху сразу, но подготовили её, показав, что техника может менять и экономику, и военное дело.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усиливались централизованные государства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стремилась собрать налоги с одной территории и получать предсказуемые доходы. Это позволяло содержать администрацию, армию и управлять страной не только через личные связи.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доходы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суд, законы и меры становились общими, хозяйство работало стабильнее. Людям и городам было легче планировать сделки, долги, перевозки и долгосрочные проекты.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Централизованное государство лучше защищало торговые пути, города и порты. Купцы и ремесленники получали меньше рисков, а значит, охотнее вкладывали средства в производство и обмен.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обмена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 могла сосредоточить ресурсы на дорогах, крепостях, каналах и других крупных работах. Именно такие вложения создавали основу для будущего экономического роста.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Русь и Европа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экономические процессы, но разный политический итог: Европа быстрее создавала централизованные государства, а Русь долго сохраняла разделение на земли и княжества.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элементы развития были схожи, но в Европе они чаще усиливали единый центр, тогда как на Руси дольше сохранялась политическая фрагментация.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по истории Руси и Западной Европы XI–XVI веков; учебные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географии и ресурсов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сухопутные пути связывали города, сёла и торговые пункты, поэтому там, где коммуникации были надёжнее, быстрее росли обмен, ремесло и налоговые поступления.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 расширял горизонты торговли: он облегчал контакты с дальними рынками, усиливал приток товаров и повышал значение портовых городов.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безопасность шли вместе: места с сырьём, защищёнными маршрутами и устойчивой властью раньше накапливали богатство и создавали условия для роста городов.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как условие развития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политическая централизация снижает риски и создаёт условия для крупных хозяйственных проектов.
</a:t>
            </a:r>
            <a:endParaRPr lang="en-US" sz="13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исторического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XI–XVI веков показала два разных пути развития: Русь искала политическое единство, а Европа наращивала города, торговлю и государственную управляемость. Именно в этом разрыве формировались будущие различия.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2026-07-26T05:25:37Z</dcterms:created>
  <dcterms:modified xsi:type="dcterms:W3CDTF">2026-07-26T05:25:37Z</dcterms:modified>
</cp:coreProperties>
</file>