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словосочетаний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устроены словосочетания и чем они отличаются.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делают речь точнее: помогают выбирать нужные формы слов, строить предложения без ошибок и лучше понимать текст. Это основа для грамотного письма и разбора в 6 классе.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 более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состоит минимум из двух слов, которые связаны по смыслу и грамматически. Оно помогает назвать предмет, действие или признак точнее, чем отдельное слово.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 сочетании главное: именно от него задаётся вопрос к другому слову. Главное слово определяет смысл всего словосочетания и его грамматические особенности.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уточняющая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значение главного: например, высокий дом, читать книгу, очень тихо. Благодаря этому сочетание становится более конкретным и выразительным.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законченная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не сообщает законченную мысль, как предложение. Оно лишь называет предмет, действие или признак, поэтому всегда нуждается в более крупной синтаксической единице.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зависимое слово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 — это то, от которого ставится вопрос к зависимому. В сочетании зелёный лист главным является слово лист, потому что именно оно определяет общий смысл.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отвечает на вопрос от главного и уточняет его. В сочетании писать письмо главное слово писать, а письмо показывает, что именно выполняется как 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удобно проводить стрелку от главного слова к зависимому. Такая схема помогает сразу увидеть направление связи и не перепутать, какое слово задаёт вопрос.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словосочетаний по главному слову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словосочетания определяют по части речи главного слова. Это помогает быстро распределить примеры по группам и не путать их при разборе.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словосочетаний различаются не по теме, а по части речи главного слова. Это самый надёжный признак для классификации.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 словосочетания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 — имя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именных словосочетаниях главное слово выражено существительным, прилагательным или числительным. Такие сочетания называют предмет, его признак, принадлежность, количество или порядок.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зависимому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обычно отвечает на вопросы какой? чей? который? сколько? Например: книга друга, высокий дом, третий этаж. Вопрос подсказывает, как связано зависимое слово.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 словосочетания особенно часто используются для описания предметов и их свойств. Они помогают точно назвать не только сам предмет, но и его важные признаки.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48" y="3684452"/>
            <a:ext cx="4815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словосочетания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здесь — глагол: читать, построить, смеяться. Такое словосочетание всегда связано с действием и показывает, что именно совершается.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поясняет действие: что читать, что построить, как смеяться. Оно может указывать на предмет, место, способ, цель или время.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зависимое слово, задают вопросы что? где? как? зачем? Они помогают быстро увидеть смысловую связь внутри сочетания и правильно разобрать пример.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словосочетаний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сопоставить группы и запомнить, что ключ к определению вида — главное слово.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равны по значимости: различие задаёт часть речи главного слова, а не длина или смысл примера.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Наречные словосочетания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 — наречие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наречных словосочетаниях главным словом является наречие: очень далеко, почти сразу, совсем рядом. Оно обозначает признак действия или признак другого признака.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 зависимое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помогает точнее определить степень, время, место или способ. Благодаря этому смысл становится более точным, а речь — выразительнее и яснее для слушателя.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часто отвечают на вопросы как? насколько? где? когда? Если главное слово — наречие, перед нами наречное словосочетание.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вид словосочетания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главному слову определить вид словосочетания.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как способ связи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обе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зависимое слово подстраивается под главное и меняет окончание вместе с ним. Благодаря этому легко увидеть связь в сочетаниях вроде зелёная трава, зелёной травы, зелёной траве.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словами бывают прилагательные, причастия, местоимения и порядковые числительные. Они уточняют предмет, не меняя его значение, а только добавляя нужный признак или порядок.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грамматических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согласованных слов совпадают род, число и падеж. Именно поэтому форма зависимого слова зависит от главного, а не выбирается отдельно, как в других способах связи.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главное слово изменилось, а зависимое изменилось вместе с ним, это согласование. Такой способ связи удобно проверять по окончанию: оно должно согласовываться с формой главного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как способ связи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слово, от которого задаётся вопрос к зависимому. В управлении это обычно глагол, но главным может быть и существительное, и прилагательное, если от него зависит падеж.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стоит в определённой падежной форме, которую требует главное слово. Например: читать книгу, думать о друге, гордиться успехом. Форма зависимого слова не совпадает с формой главного.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правильный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подходят вопросы косвенных падежей: кого? чего? кому? чему? о ком? о чём? По вопросу легко понять, какой падеж нужен зависимому слову в сочетании.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признак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главное слово как бы «направляет» зависимое слово, но не изменяет его вместе с собой. Связь определяется смыслом и падежом, а не одинаковыми окончаниями.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94" y="1295896"/>
            <a:ext cx="953663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156" y="1295896"/>
            <a:ext cx="953663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6805" y="1295896"/>
            <a:ext cx="953663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 как способ связи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примыкании зависимое слово остаётся в одной и той же форме. Оно не согласуется с главным словом и не требует падежа, поэтому связь выражается только по смыслу.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помогают установить место слова в сочетании и общий смысл. В примерах очень быстро, читать вслух, идти не спеша зависимое слово просто присоединяется к главному.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 примыкании зависимыми бывают наречия, инфинитив и деепричастие. Именно такие слова удобно использовать в школьных примерах, потому что они не меняют форму.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связи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согласование, управление и примыкание по форме зависимого слова, вопросу и части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отличить способы связи: по изменению формы, по падежу или по неизменяемому зависимому слову.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«Основные виды словосочетаний»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определить связь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связи узнаётся по своему набору вопросов, поэтому сначала полезно задать вопрос от главного слова к зависимому.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вопросов показывает не только тип связи, но и помогает проверить, правильно ли выбрано главное слово и падеж зависимого.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 русскому языку,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разборе словосочетаний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не выражает законченную мысль, а предложение выражает. Поэтому весенний день — это словосочетание, а Весна пришла — уже предложение с грамматической основой.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купил тетрадь и ручку не является словосочетанием, потому что тетрадь и ручку — однородные члены, связанные между собой, а не главное и зависимое слово.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связь кажется понятной на слух, но нужно проверять форму слов. Только по смыслу нельзя точно определить способ связи, потому что важны вопрос, окончание и часть речи.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и предложение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мысли и целая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называет лишь часть сообщения: предмет, действие или признак. Предложение сообщает законченную мысль, поэтому в речи оно звучит как самостоятельное высказывание.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грамматическая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нет подлежащего и сказуемого. В предложении грамматическая основа обязательно есть: это подлежащее и сказуемое или только сказуемое в односоставном предложении.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и строить планы — это словосочетания. Наступила весна. Мы строим планы на каникулы. — это предложения, потому что они передают завершённую мысль.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определение вида и связи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сначала найти главное слово, а затем определить, как связаны слова в каждом примере.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вид словосочетания определяется по главному слову, а способ связи — по форме зависимого слова и вопросу.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урока,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словосочетания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словосочетания помогает строить фразы аккуратно и выразительно. Речь становится понятнее, а выбор слов — более точным и осмысленным.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для синтаксического разбора предложения и выполнения упражнений по русскому языку. Когда видишь связь слов, легче проверить падеж и часть речи.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Готовиться к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полезен перед диктантом, изложением и сочинением. Он помогает замечать неточности в тексте заранее и избегать ошибок в письменной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Словосочетания: коротко о главном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строится из главного и зависимого слова, бывает именным, глагольным или наречным и связывается через согласование, управление или примыкание. Эти знания помогают уверенно разбирать речь.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2026-05-28T06:17:20Z</dcterms:created>
  <dcterms:modified xsi:type="dcterms:W3CDTF">2026-05-28T06:17:20Z</dcterms:modified>
</cp:coreProperties>
</file>