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300" y="164168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параллелограмма: основное понятие и формула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948775" y="12049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2425500" y="2865674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 занимает на плоскости столько квадратных единиц, сколько даёт формула S = a × h.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пригодится площадь параллелограмма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параллелограмма нужна в школьных задачах и при работе с чертежами: она помогает переводить размеры фигуры в понятные квадратные единицы — см², м², мм².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параллелограмм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стороны параллелограмма равны и параллельны, поэтому фигура «похожа» на прямоугольник, но может быть наклонённой. Благодаря параллельности удобно отсчитывать расстояния.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параллелограмма противоположные углы тоже равны. А соседние углы всегда в сумме дают 180°, то есть дополняют друг друга до прямого угла.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зависит не от наклона, а от основания и перпендикулярной высоты. Поэтому разные «наклонные» варианты могут иметь одинаковую площадь — как при сравнении с прямоугольником.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и высота параллелограмма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071003"/>
            <a:ext cx="361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считать основанием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— это любая выбранная сторона параллелограмма. Обычно её длину берут как «главную» сторону для вычисления, а остальная геометрия подстраивается под этот выбор.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246503"/>
            <a:ext cx="3619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построить высоту
</a:t>
            </a:r>
            <a:pPr algn="l" indent="0" marL="0">
              <a:lnSpc>
                <a:spcPct val="115000"/>
              </a:lnSpc>
              <a:buNone/>
            </a:pPr>
            <a:r>
              <a:rPr lang="en-US" sz="6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— это отрезок, проведённый перпендикулярно от выбранной стороны к противоположной. Он образует прямой угол с основанием; при другом основании высота изменится, а площадь останется прежней.
</a:t>
            </a:r>
            <a:endParaRPr lang="en-US" sz="118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находят площадь параллелограмма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вычисления и проверки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равна произведению основания на перпендикулярную высоту.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любых параллелограммов формула одна и та же: S = a × h. В ответе обязательно указывается квадратная единица измерения.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курса геометрии (7 класс)
</a:t>
            </a:r>
            <a:endParaRPr lang="en-US" sz="82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 = a × h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918195"/>
            <a:ext cx="5037900" cy="1607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вычисления площади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значения показывают, как меняется площадь при изменении основания или высоты.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увеличивается, когда увеличивают основание или высоту, потому что они перемножаются в формуле S = a×h.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учебных задач по теме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15975"/>
            <a:ext cx="257400" cy="25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1825" y="1515975"/>
            <a:ext cx="257400" cy="257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3288" y="1530275"/>
            <a:ext cx="257400" cy="228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4763" y="1515975"/>
            <a:ext cx="257400" cy="257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площади и запись ответа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Квадратные единицы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измеряют в мм², см², дм², м² и км². После вычисления обязательно укажите, какая именно квадратная единица получилась.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единиц длины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условии есть разные единицы длины (например, сантиметры и метры), сначала приводят всё к одной системе. Иначе произведение a×h будет неверным.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путайте см и см²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«см» и «см²» — частая ошибка. «См» — это длина, а «см²» — площадь, и они не могут подменять друг друга в ответе.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Убедитесь, что ответ записан с единицей площади и соответствует вычислению по формуле. Такая проверка помогает быстро обнаружить арифметические или единичные ошибки.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 формуле S = a×h (основание 8 см), значения из условия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площадь при увеличении высоты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следующая высота увеличивается в 2 раза относительно предыдущей, и площадь тоже удваивается. Это отражает формулу S = a×h при фиксированном основании.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подтверждает прямую зависимость: при неизменном основании площадь растёт пропорционально высоте. Поэтому можно быстро оценивать результат без сложных вычислений.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наклон не меняет площадь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основание и высота параллелограмма остаются одинаковыми, площадь не изменяется даже при сильном наклоне. Меняется форма «на вид», но не количество квадратных единиц.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определяется именно перпендикулярной высотой, проведённой к основанию. Поэтому разные наклонные варианты могут иметь один и тот же «перпендикулярный размер» и одинаковую площадь.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свойство удобно для сравнения фигур: можно брать разные параллелограммы, но сравнивать их по основанию и высоте. Так становится понятнее, что наклон — не ключевой параметр.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40593"/>
            <a:ext cx="4316100" cy="22465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7850" y="2440593"/>
            <a:ext cx="4316100" cy="22465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«в разрезе»: два одинаковых треугольника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Мысленно проведите разрез по диагонали или вдоль высоты так, чтобы параллелограмм можно было «развернуть» в прямоугольник. Отрезанный треугольник переносится на противоположную сторону и заполняет «пустоту». При этом площадь не меняется, а основание и высота остаются теми же.
</a:t>
            </a:r>
            <a:endParaRPr lang="en-US" sz="1202" dirty="0"/>
          </a:p>
        </p:txBody>
      </p:sp>
      <p:sp>
        <p:nvSpPr>
          <p:cNvPr id="7" name="Text 1"/>
          <p:cNvSpPr txBox="1"/>
          <p:nvPr/>
        </p:nvSpPr>
        <p:spPr>
          <a:xfrm>
            <a:off x="46478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длина на ширину работает всегда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параллелограмм преобразуют в прямоугольник, перпендикулярная высота превращается в ширину прямоугольника, а выбранная сторона — в его длину. Поэтому площадь параллелограмма вычисляется так же, как у прямоугольника: нужно умножить основание на высоту. Это удобно визуально и помогает запомнить формулу.
</a:t>
            </a:r>
            <a:endParaRPr lang="en-US" sz="1186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параллелограмма и прямоугольника
</a:t>
            </a:r>
            <a:endParaRPr lang="en-US" sz="22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66492" y="787575"/>
            <a:ext cx="5611017" cy="248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нахождении площади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частые ошибки, причины и правильная логика решения. Общее правило: берётся основание и перпендикулярная высота, а ответ записывается в квадратных единицах.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всего связаны с выбором высоты и единицами измерения: если использовать перпендикулярную высоту и корректно записать квадратные единицы, результат будет правильным.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практика школьных задач по геометрии (типовые методические рекомендации).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параллелограмма равна произведению основания и высоты.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основании 7 см и высоте 5 см площадь составляет 35 см². Аналогично по формуле можно быстро находить площади в других единицах.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Расчёты по формуле S = a × h (S — площадь, a — основание, h — высота).
</a:t>
            </a:r>
            <a:endParaRPr lang="en-US" sz="819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 площадь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помогает выбрать правильную высоту и избежать ошибок с единицами измерения.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площадью треугольника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963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Разрезаем параллелограмм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разрезать параллелограмм по диагонали, получаются два одинаковых треугольника. У них одинаковые основание и высота, поэтому они занимают равные части фигуры.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161705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площади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одного треугольника составляет половину площади всего параллелограмма. Значит, при тех же a и h она равна (1/2) × a × h.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43447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Используем формулы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треугольника S = 1/2 × a × h помогает лучше понять, почему для параллелограмма S = a × h. Два таких треугольника в сумме дают полную площадь.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Расчёты по формулам: параллелограмм S = a × h, прямоугольник S = a × b, треугольник S = 1/2 × a × h; a = 10 см, h = 4 см.
</a:t>
            </a:r>
            <a:endParaRPr lang="en-US" sz="689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фигур с одинаковыми основанием и высотой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одинаковых основании и высоте параллелограмм и прямоугольник занимают одно и то же число квадратных сантиметров.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треугольник имеет половину площади, а параллелограмм и прямоугольник — равные площади. Это согласуется с формулами площадей.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9562" y="95348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99" y="2252692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9" y="3551885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132135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материала нужно для наклонных деталей
</a:t>
            </a:r>
            <a:pPr algn="l" indent="0" marL="0">
              <a:lnSpc>
                <a:spcPct val="115000"/>
              </a:lnSpc>
              <a:buNone/>
            </a:pPr>
            <a:r>
              <a:rPr lang="en-US" sz="59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детали в быту и технике выглядят как параллелограммы: листы с наклонными сторонами, элементы ограждений, усиления. Чтобы посчитать, сколько материала пойдёт на изготовление, удобно пользоваться площадью через основание и высоту.
</a:t>
            </a:r>
            <a:endParaRPr lang="en-US" sz="931" dirty="0"/>
          </a:p>
        </p:txBody>
      </p:sp>
      <p:sp>
        <p:nvSpPr>
          <p:cNvPr id="8" name="Text 1"/>
          <p:cNvSpPr txBox="1"/>
          <p:nvPr/>
        </p:nvSpPr>
        <p:spPr>
          <a:xfrm>
            <a:off x="180050" y="2431363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Декор и орнаменты в виде повторяющихся фигур
</a:t>
            </a:r>
            <a:pPr algn="l" indent="0" marL="0">
              <a:lnSpc>
                <a:spcPct val="115000"/>
              </a:lnSpc>
              <a:buNone/>
            </a:pPr>
            <a:r>
              <a:rPr lang="en-US" sz="61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Узоры для плитки, ткани и обоев часто строят из геометрических модулей, включая параллелограммы. Когда известны размеры основания и высоты каждого элемента, можно заранее оценить общую площадь покрытия и точнее планировать расход.
</a:t>
            </a:r>
            <a:endParaRPr lang="en-US" sz="952" dirty="0"/>
          </a:p>
        </p:txBody>
      </p:sp>
      <p:sp>
        <p:nvSpPr>
          <p:cNvPr id="9" name="Text 2"/>
          <p:cNvSpPr txBox="1"/>
          <p:nvPr/>
        </p:nvSpPr>
        <p:spPr>
          <a:xfrm>
            <a:off x="180050" y="3730556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Чертежи и инженерные схемы
</a:t>
            </a:r>
            <a:pPr algn="l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архитектурных чертежах и схемах деталей площадь помогает определить, сколько пространства занимает элемент на плане или разметке. Особенно это важно, когда фигура не выглядит как прямоугольник, но её можно описать основанием и перпендикулярной высотой.
</a:t>
            </a:r>
            <a:endParaRPr lang="en-US" sz="888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 площадь параллелограмма в жизни
</a:t>
            </a:r>
            <a:endParaRPr lang="en-US" sz="22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и здравый смысл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параллелограмма не бывает отрицательной. Если получилось отрицательное число, значит, неверно выбрали высоту или случайно перепутали знаки при вычислениях.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высота больше основания, это не делает формулу «нерабочей». В S = a × h важны сами числа; достаточно правильно выбрать перпендикулярную высоту и подставить значения.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ответ кажется слишком маленьким или слишком большим, сначала проверьте единицы измерения и их перевод: длина и площадь — разные величины, например см и см².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Обязательно проверьте, что в конце стоит знак квадратных единиц. Это помогает заметить многие ошибки, потому что единица измерения — часть правильного ответа.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2077481"/>
            <a:ext cx="5037900" cy="12891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темы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формулы площадей для параллелограмма, прямоугольника и треугольника и показывает, какие единицы нужно писать в ответе.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связаны по смыслу: у параллелограмма и прямоугольника «длина на ширину», а у треугольника — половина произведения основания на высоту. Главное — корректно выбирать высоту и единицы.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(формулы площадей для изучаемых фигур).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 площади параллелограмма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параллелограмма определяется основанием и высотой, а не степенью наклона фигуры. Основная формула темы — S = a × h. Она связана с прямоугольником и с треугольником и применяется в 7 классе и в практических расчётах.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2026-05-13T08:25:15Z</dcterms:created>
  <dcterms:modified xsi:type="dcterms:W3CDTF">2026-05-13T08:25:15Z</dcterms:modified>
</cp:coreProperties>
</file>