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 как изучает география мира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 Землю через пространство, связи и различия территорий.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География: наука о мире и его пространстве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увидеть, как связаны природа, население и хозяйство. Она соединяет знания из разных наук и показывает, почему страны и регионы развиваются не одинаково.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94" y="1805966"/>
            <a:ext cx="511875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рассматривает Землю как единую оболочку, где литосфера, атмосфера, гидросфера и биосфера постоянно взаимодействуют и формируют условия жизни, природные процессы и территориальные различия.
</a:t>
            </a:r>
            <a:endParaRPr lang="en-US" sz="657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географии — не просто перечисление объектов, а изучение того, где они расположены, почему именно там возникли и как связаны с соседними территориями и процессами.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анализирует, как природная среда влияет на расселение людей, хозяйство и образ жизни, а деятельность человека, в свою очередь, меняет ландшафты и ресурсы.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и 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географии важно находить повторяющиеся территориальные закономерности: в климате, природных зонах, плотности населения, уровне развития стран и степени освоенности территорий.
</a:t>
            </a:r>
            <a:endParaRPr lang="en-US" sz="6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географическая система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Литосфера, атмосфера, гидросфера и биосфера не существуют изолированно: они образуют целостную систему, в которой изменения одной оболочки отражаются на состоянии остальных.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их взаимодействие создаёт рельеф, климат, почвы, внутренние воды и природные комплексы. География изучает не отдельные элементы, а их устойчивые сочетания на территории.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веществом и энергией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воды, движение воздушных масс и обмен веществом между оболочками поддерживают развитие природных процессов и делают географическую оболочку динамичной, а не статичной.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включается в общий природный круговорот: освоение земель, строительство и промышленность изменяют среду и требуют оценки экологических последствий.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географии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науки решают свои задачи, но вместе дают целостное представление о территориях, их природе, населении и способах анализа пространства.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география объединяет природный, общественный и цифровой подходы в единую систему знаний.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школьного курса географии; схема для учебной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географии и их задачи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разделы географии изучают природу, общество и способы пространственного анализа.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различаются по объекту исследования, но вместе позволяют рассматривать территорию как единую природно-общественную систему.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географы получают знания о мире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 наблюдения к выводу на основе проверяемых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географических исследований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 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точно зафиксировать особенности территории: рельеф, климат, растительность, типы поселений и хозяйственную специализацию. Без такого описания невозможно перейти к более глубокому анализу.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 и дистанционное зондирование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снимки Земли и геоинформационные системы позволяют быстро оценить территорию, проследить изменения и сопоставить данные из разных источников в едином пространственном контексте.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статистика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метод помогает увидеть различия между регионами, а статистика выявляет устойчивые закономерности в численности населения, экономике, природных ресурсах и процессах расселения.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и экспедиции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помогает оценивать последствия засух, наводнений и роста городов, а экспедиционные исследования дают первичные данные, которые невозможно получить только по картам и статистике.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главный язык географии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территория — два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карта показывает рельеф, дороги, границы и расстояния, а спутниковый снимок раскрывает реальный рисунок поверхности. Вместе они помогают понять, как устроена территория и как она меняется под влиянием природы и человека.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масштаб и легенда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самая точная карта остаётся неполной без масштаба и условных знаков. Именно они позволяют читать карту как текст: оценивать размеры объектов, направление связей и особенности размещения. Легенда превращает изображение в понятную систему данных.
</a:t>
            </a:r>
            <a:endParaRPr lang="en-US" sz="84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Физическая, политическая и цифровая карта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карт отвечают на разные вопросы: одни показывают природу, другие — государства и границы, третьи — отдельные явления и процессы. Цифровые карты добавляют возможность быстро менять уровень детализации и сопоставлять данные в пространстве.
</a:t>
            </a:r>
            <a:endParaRPr lang="en-US" sz="7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физическая география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природы рассматриваются не по отдельности, а как взаимосвязанная система, где изменения одного элемента отражаются на состоянии других.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 объясняет территориальные различия природы через связи между компонентами и влияние человека на природные комплексы.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школьного курса географии; иллюстративная диаграмма для учебной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океаны как основа мирового пространства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«карта»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материков и пять океанов формируют каркас земной поверхности. Их взаимное положение определяет, где сосредоточены крупные природные зоны, как распределяются климатические пояса и какие территории удобны для жизни и хозяйства человека.
</a:t>
            </a:r>
            <a:endParaRPr lang="en-US" sz="855" dirty="0"/>
          </a:p>
        </p:txBody>
      </p:sp>
      <p:sp>
        <p:nvSpPr>
          <p:cNvPr id="9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Изрезанность берегов, размеры материков и близость к морям усиливают или ослабляют транспортные связи. Именно поэтому прибрежные районы чаще включаются в мировую торговлю, а внутренние территории развиваются медленнее.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 освоение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материков относительно экватора, полюсов и океанических течений влияет на условия освоения территории. От этого зависят доступ к ресурсам, морские пути, размещение населения и особенности хозяйственной специализации стран.
</a:t>
            </a:r>
            <a:endParaRPr lang="en-US" sz="9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мира в географическом измерении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856" y="95861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плотность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 показывает, где живут люди и насколько равномерно они расселены. Наиболее плотное население формируется в районах с мягким климатом, удобным рельефом, доступом к воде и развитой транспортной сетью.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25650" y="18206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зависит от природных условий и уровня хозяйственного освоения. Особенно быстро растут побережья, речные долины и городские агломерации, где сосредоточены рабочие места, услуги и транспортные узлы.
</a:t>
            </a:r>
            <a:endParaRPr lang="en-US" sz="989" dirty="0"/>
          </a:p>
        </p:txBody>
      </p:sp>
      <p:sp>
        <p:nvSpPr>
          <p:cNvPr id="12" name="Text 4"/>
          <p:cNvSpPr txBox="1"/>
          <p:nvPr/>
        </p:nvSpPr>
        <p:spPr>
          <a:xfrm>
            <a:off x="3755300" y="267647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людей меняют возрастную структуру, трудовые ресурсы и нагрузку на социальную инфраструктуру. Одни территории теряют население, другие, наоборот, привлекают мигрантов благодаря экономическим возможностям и более высокому уровню жизни.
</a:t>
            </a:r>
            <a:endParaRPr lang="en-US" sz="961" dirty="0"/>
          </a:p>
        </p:txBody>
      </p:sp>
      <p:sp>
        <p:nvSpPr>
          <p:cNvPr id="13" name="Text 5"/>
          <p:cNvSpPr txBox="1"/>
          <p:nvPr/>
        </p:nvSpPr>
        <p:spPr>
          <a:xfrm>
            <a:off x="5592200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становятся центрами промышленности, науки, культуры и управления. Урбанизация усиливает концентрацию населения, но одновременно повышает спрос на жильё, транспорт, воду, энергию и качественную городскую среду.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403300" y="9586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не только численность людей, но и их этническое разнообразие. Это помогает понимать культурную мозаичность регионов, особенности исторического развития территорий и причины межрегиональных различий в образе жизни.
</a:t>
            </a:r>
            <a:endParaRPr lang="en-US" sz="9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неравенство развития стран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даны как условные индексы для наглядного сравнения. Они помогают увидеть, что уровень развития территории определяется не одним фактором, а сочетанием социальных, экономических и пространственных условий.
</a:t>
            </a:r>
            <a:endParaRPr lang="en-US" sz="99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странами имеют комплексную природу: ресурсы и транспорт важны, но решающую роль часто играют стабильные институты, доступ к рынкам и качество инфраструктуры.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общих подходов географии развития; условные индексы для учебной визуализации.
</a:t>
            </a:r>
            <a:endParaRPr lang="en-US" sz="78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их размещение на карте мира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виды ресурсов сосредоточены в разных районах и используются по-разному в хозяйстве.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крайне неравномерно, поэтому странам важно не только добывать их, но и рационально использовать, экономить и обмениваться ими через мировую торговлю.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географических сведений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население и хозяйство: единая система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учебной модели взаимосвязей между природной средой, обществом и экономикой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Геоэкология: как человек меняет среду обитания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который становится уязвимым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Геоэкология обращает внимание на районы, где промышленность, транспорт и плотная застройка создают высокую нагрузку на воздух. Такие территории часто видны на картах риска как зоны устойчивого загрязнения, особенно вокруг крупных городов и промышленных узлов.
</a:t>
            </a:r>
            <a:endParaRPr lang="en-US" sz="794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после вмешательства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распашка склонов, добыча полезных ископаемых и урбанизация меняют внешний облик территории быстрее, чем природные процессы. На фотографии это заметно по контрасту между сохранёнными участками природы и пространствами, сильно преобразованными человеком.
</a:t>
            </a:r>
            <a:endParaRPr lang="en-US" sz="725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как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устойчивого развития предполагает не отказ от хозяйства, а более разумное использование ресурсов. В центре внимания — сохранение почв, воды, лесов и здоровья людей, чтобы качество жизни не ухудшалось для будущих поколений.
</a:t>
            </a:r>
            <a:endParaRPr lang="en-US" sz="8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274879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и спутниковые технологии в современной географии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карта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объединяют карты, координаты и статистику в одном интерфейсе. Это позволяет быстро сопоставлять территории, находить связи между явлениями и обновлять данные без ручного пересчёта.
</a:t>
            </a:r>
            <a:endParaRPr lang="en-US" sz="794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из 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помогают следить за тайфунами, пожарами, ледниками и береговой линией. Географ видит не только объект, но и его изменение во времени.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слои данных — рельеф, население, дороги, климат, экология — можно накладывать друг на друга. Так проще понять, как природные и общественные факторы влияют на территорию.
</a:t>
            </a:r>
            <a:endParaRPr lang="en-US" sz="794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 прогноз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массивы данных делают возможным более точный анализ городского роста, природных рисков и хозяйственного освоения. На их основе строят прогнозы изменений и управленческие решения.
</a:t>
            </a:r>
            <a:endParaRPr lang="en-US" sz="794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процессы, которые изучает география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 точные измерения, а учебное сравнение процессов. Важно увидеть, что рост городов, миграции и климатические сдвиги усиливают друг друга и меняют территории одновременно.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рассматривает глобальные процессы как связанную систему: изменения в одной сфере быстро отражаются на населении, ресурсах, транспорте и природной среде.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для учебного анализа; условные индексы без привязки к конкретной стране.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 повседневной жизни и будущих профессиях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географические знания помогают принимать практические решения в реальных сферах деятельности.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нужна не только на уроках: она помогает планировать маршруты, выбирать территории для освоения, оценивать риски и работать с пространственными данными в разных профессиях.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практических применений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мира: наука о пространственной организации Земли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связывает природу, население и хозяйство в единую систему. Она учит видеть закономерности размещения, понимать причины различий между территориями и осмысленно относиться к будущему планеты.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2026-06-03T01:28:25Z</dcterms:created>
  <dcterms:modified xsi:type="dcterms:W3CDTF">2026-06-03T01:28:25Z</dcterms:modified>
</cp:coreProperties>
</file>