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наука о живом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живые организмы и их связь с природой.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понять, как устроен живой мир вокруг нас. На первых уроках вы познакомитесь с признаками жизни, средами обитания и основными группами организмов, а также научитесь наблюдать природу внимательнее и точнее.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биология в 5 классе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биология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9" y="1342500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рассматривает, из чего состоят живые организмы и как устроены их части. Это помогает понять, почему растения, животные и человек выглядят и работают по-разному.
</a:t>
            </a:r>
            <a:endParaRPr lang="en-US" sz="1398" dirty="0"/>
          </a:p>
        </p:txBody>
      </p:sp>
      <p:sp>
        <p:nvSpPr>
          <p:cNvPr id="13" name="Text 3"/>
          <p:cNvSpPr txBox="1"/>
          <p:nvPr/>
        </p:nvSpPr>
        <p:spPr>
          <a:xfrm>
            <a:off x="337609" y="2378243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изучает питание, дыхание, рост, развитие и размножение. Эти процессы происходят у всех живых существ, хотя у разных организмов они могут протекать по-своему.
</a:t>
            </a:r>
            <a:endParaRPr lang="en-US" sz="1398" dirty="0"/>
          </a:p>
        </p:txBody>
      </p:sp>
      <p:sp>
        <p:nvSpPr>
          <p:cNvPr id="14" name="Text 4"/>
          <p:cNvSpPr txBox="1"/>
          <p:nvPr/>
        </p:nvSpPr>
        <p:spPr>
          <a:xfrm>
            <a:off x="337609" y="3416968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приспосабливаются к условиям жизни в воде, на суше, в почве или в воздухе. Такие особенности помогают им выживать, добывать пищу и защищаться.
</a:t>
            </a:r>
            <a:endParaRPr lang="en-US" sz="1398" dirty="0"/>
          </a:p>
        </p:txBody>
      </p:sp>
      <p:sp>
        <p:nvSpPr>
          <p:cNvPr id="15" name="Text 5"/>
          <p:cNvSpPr txBox="1"/>
          <p:nvPr/>
        </p:nvSpPr>
        <p:spPr>
          <a:xfrm>
            <a:off x="4243597" y="1340887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объясняет, как живые организмы связаны друг с другом. Одни служат пищей для других, а некоторые помогают распространять семена, опылять растения или разлагать остатки.
</a:t>
            </a:r>
            <a:endParaRPr lang="en-US" sz="1398" dirty="0"/>
          </a:p>
        </p:txBody>
      </p:sp>
      <p:sp>
        <p:nvSpPr>
          <p:cNvPr id="16" name="Text 6"/>
          <p:cNvSpPr txBox="1"/>
          <p:nvPr/>
        </p:nvSpPr>
        <p:spPr>
          <a:xfrm>
            <a:off x="4243597" y="2376631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биология уделяет человеку как живому организму. Это помогает лучше понять здоровье, гигиену, работу органов и место человека в природе.
</a:t>
            </a:r>
            <a:endParaRPr lang="en-US" sz="13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живых организмов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8370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получают вещества и энергию из окружающей среды. Для этого им необходимо питание, а также дыхание, которое обеспечивает жизнь клеток.
</a:t>
            </a:r>
            <a:endParaRPr lang="en-US" sz="1119" dirty="0"/>
          </a:p>
        </p:txBody>
      </p:sp>
      <p:sp>
        <p:nvSpPr>
          <p:cNvPr id="14" name="Text 3"/>
          <p:cNvSpPr txBox="1"/>
          <p:nvPr/>
        </p:nvSpPr>
        <p:spPr>
          <a:xfrm>
            <a:off x="78370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не остаются одинаковыми всю жизнь. Они увеличиваются в размерах, меняются внешне и проходят этапы развития от рождения до взрослого состояния.
</a:t>
            </a:r>
            <a:endParaRPr lang="en-US" sz="1119" dirty="0"/>
          </a:p>
        </p:txBody>
      </p:sp>
      <p:sp>
        <p:nvSpPr>
          <p:cNvPr id="15" name="Text 4"/>
          <p:cNvSpPr txBox="1"/>
          <p:nvPr/>
        </p:nvSpPr>
        <p:spPr>
          <a:xfrm>
            <a:off x="783700" y="33268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могут оставлять потомство, чтобы вид не исчезал. У растений и животных способы размножения различаются, но смысл процесса остаётся одним и тем же.
</a:t>
            </a:r>
            <a:endParaRPr lang="en-US" sz="1119" dirty="0"/>
          </a:p>
        </p:txBody>
      </p:sp>
      <p:sp>
        <p:nvSpPr>
          <p:cNvPr id="16" name="Text 5"/>
          <p:cNvSpPr txBox="1"/>
          <p:nvPr/>
        </p:nvSpPr>
        <p:spPr>
          <a:xfrm>
            <a:off x="333245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может двигаться или реагировать на свет, звук, прикосновение и изменения температуры. У растений это проявляется медленнее, чем у животных.
</a:t>
            </a:r>
            <a:endParaRPr lang="en-US" sz="1119" dirty="0"/>
          </a:p>
        </p:txBody>
      </p:sp>
      <p:sp>
        <p:nvSpPr>
          <p:cNvPr id="17" name="Text 6"/>
          <p:cNvSpPr txBox="1"/>
          <p:nvPr/>
        </p:nvSpPr>
        <p:spPr>
          <a:xfrm>
            <a:off x="333245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организма постоянно происходят химические процессы: одни вещества поступают, другие изменяются и удаляются. Это и есть обмен веществ — важный признак жизни.
</a:t>
            </a:r>
            <a:endParaRPr lang="en-US" sz="10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живую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методов наблюдения и описания объектов на уроках биологии.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3657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5725" y="1934328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биологии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рассматривает микроскопические организмы, которых нельзя увидеть невооружённым глазом. К ним относятся многие бактерии и другие очень маленькие формы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
</a:t>
            </a:r>
            <a:endParaRPr lang="en-US" sz="909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
</a:t>
            </a:r>
            <a:pPr algn="r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 изучает растения: их строение, рост, размножение и значение в природе. Этот раздел помогает понять, как растения создают пищу и участвуют в жизни многих организмов.
</a:t>
            </a:r>
            <a:endParaRPr lang="en-US" sz="1455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
</a:t>
            </a:r>
            <a:pPr algn="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посвящена животным, их внешнему виду, поведению и образу жизни. Она показывает, как животные добывают пищу, защищаются и приспосабливаются к разным условиям.
</a:t>
            </a:r>
            <a:endParaRPr lang="en-US" sz="1358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Микология изучает грибы, их строение и роль в природе. Грибы не относятся ни к растениям, ни к животным, поэтому их выделяют в отдельный раздел.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 физиология изучают строение и работу организма человека. Эти знания помогают понять, как устроены органы, почему важно правильно питаться и соблюдать режим дня.
</a:t>
            </a:r>
            <a:endParaRPr lang="en-US" sz="14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изучают в биологии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заметное место занимают растения и животные, потому что именно они чаще всего встречаются в 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уделяется крупным группам организмов; меньше — грибам и микробам, но их роль также важна.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«Введение»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живые организмы различаются
</a:t>
            </a:r>
            <a:endParaRPr lang="en-US" sz="3184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организмы живут в воде, другие — на суше, в почве, в воздухе или внутри других существ. Среда обитания определяет, какие свойства будут полезны.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вещества иначе, чем животные или грибы. Способ питания связан с тем, где живёт организм и какие ресурсы ему доступны.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живых организмов различаются форма тела, размеры, покровы и внутреннее строение. Эти особенности помогают им лучше существовать в своей среде.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организмы быстро бегают, другие летают, плавают или почти не двигаются. Различия в движении и защите помогают выживать и избегать опасности.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 неживое: главные различия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признаки помогают отличить живые организмы от неживых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проявляют признаки жизни комплексно, а неживые объекты не имеют такого набора свойств.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для уроков биологии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3760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помогает рассматривать небольшие детали: жилки листа, строение семян, поверхность насекомых и другие объекты, которые трудно заметить без увеличения.
</a:t>
            </a:r>
            <a:endParaRPr lang="en-US" sz="1189" dirty="0"/>
          </a:p>
        </p:txBody>
      </p:sp>
      <p:sp>
        <p:nvSpPr>
          <p:cNvPr id="14" name="Text 3"/>
          <p:cNvSpPr txBox="1"/>
          <p:nvPr/>
        </p:nvSpPr>
        <p:spPr>
          <a:xfrm>
            <a:off x="33760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нужен для изучения очень мелких объектов. С его помощью можно увидеть клетки и некоторые микроскопические организмы, недоступные обычному глазу.
</a:t>
            </a:r>
            <a:endParaRPr lang="en-US" sz="1189" dirty="0"/>
          </a:p>
        </p:txBody>
      </p:sp>
      <p:sp>
        <p:nvSpPr>
          <p:cNvPr id="15" name="Text 4"/>
          <p:cNvSpPr txBox="1"/>
          <p:nvPr/>
        </p:nvSpPr>
        <p:spPr>
          <a:xfrm>
            <a:off x="337604" y="3416968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Гербарий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Гербарий — это собрание высушенных растений. Он позволяет сравнивать листья, стебли и цветки, не нарушая правила бережного отношения к природе.
</a:t>
            </a:r>
            <a:endParaRPr lang="en-US" sz="1189" dirty="0"/>
          </a:p>
        </p:txBody>
      </p:sp>
      <p:sp>
        <p:nvSpPr>
          <p:cNvPr id="16" name="Text 5"/>
          <p:cNvSpPr txBox="1"/>
          <p:nvPr/>
        </p:nvSpPr>
        <p:spPr>
          <a:xfrm>
            <a:off x="290655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и 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семян, моделей и рисунков помогают изучать разнообразие живой природы. Они делают урок наглядным и помогают лучше запомнить материал.
</a:t>
            </a:r>
            <a:endParaRPr lang="en-US" sz="1189" dirty="0"/>
          </a:p>
        </p:txBody>
      </p:sp>
      <p:sp>
        <p:nvSpPr>
          <p:cNvPr id="17" name="Text 6"/>
          <p:cNvSpPr txBox="1"/>
          <p:nvPr/>
        </p:nvSpPr>
        <p:spPr>
          <a:xfrm>
            <a:off x="290655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систематизируют сведения и показывают связи между объектами. По ним удобно сравнивать признаки, запоминать названия и делать простые выводы.
</a:t>
            </a:r>
            <a:endParaRPr lang="en-US" sz="11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на уроке биологии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инструкцию
</a:t>
            </a:r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работы нужно внимательно слушать учителя и точно выполнять каждый шаг. Это помогает избежать ошибок, сохранить безопасность и получить правильный результат в наблюдениях и опытах.
</a:t>
            </a:r>
            <a:endParaRPr lang="en-US" sz="1607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обращаться с объектами
</a:t>
            </a:r>
            <a:pPr algn="l" indent="0" marL="0">
              <a:lnSpc>
                <a:spcPct val="100000"/>
              </a:lnSpc>
              <a:buNone/>
            </a:pPr>
            <a:r>
              <a:rPr lang="en-US" sz="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следует пробовать на вкус неизвестные растения и вещества, трогать животных без разрешения и повреждать образцы. Аккуратность показывает уважение к живой природе и к труду других людей.
</a:t>
            </a:r>
            <a:endParaRPr lang="en-US" sz="1506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 рабочем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аккуратно разложенные материалы и исправные приборы делают урок удобнее и безопаснее. Порядок помогает сосредоточиться на задании и не отвлекаться на лишние трудности.
</a:t>
            </a:r>
            <a:endParaRPr lang="en-US" sz="1688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осторожно
</a:t>
            </a:r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Лупу, микроскоп, стеклянные предметы и другие инструменты нужно использовать спокойно и внимательно. Осторожное обращение защищает ученика, оборудование и помогает сохранить результаты наблюдений.
</a:t>
            </a:r>
            <a:endParaRPr lang="en-US" sz="16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биология в повседневной жизни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понимать не только уроки, но и обычные решения: что есть, как ухаживать за растениями, как заботиться о животных и собственном здоровье.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связана со здоровьем и питанием, но биология заметна во многих сферах жизни, от экологии до спорта.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биологии; дата не указана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научное исследование в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учебного биологического исследования по школьному курсу.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4344" y="1736750"/>
            <a:ext cx="331312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природу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кислород и служат источником пищи для многих организмов. Если сохранять леса и зелёные зоны, природа лучше поддерживает жизнь людей, животных и полезных насекомых.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 цепях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связаны между собой и с растениями цепями питания. Когда исчезает один вид, меняются условия для других, поэтому сохранение животных помогает удерживать природное равновесие.
</a:t>
            </a:r>
            <a:endParaRPr lang="en-US" sz="1068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разлагают остатки живых организмов и возвращают вещества в почву. Без них круговорот веществ нарушается, а почва становится беднее и менее плодородной.
</a:t>
            </a:r>
            <a:endParaRPr lang="en-US" sz="1176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среда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 почвы опасно для всего живого, включая человека. Бережное отношение к природе помогает сохранить здоровье, разнообразие организмов и условия для будущих поколений.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человек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рассматривается как живой организм, у которого есть органы и системы органов. Биология помогает понять, как работают сердце, лёгкие, желудок и другие важные части тела.
</a:t>
            </a:r>
            <a:endParaRPr lang="en-US" sz="1255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режим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биологии подсказывают, почему важно питаться разнообразно, достаточно пить воду и соблюдать режим дня. Эти привычки поддерживают рост, развитие и хорошее самочувствие школьника.
</a:t>
            </a:r>
            <a:endParaRPr lang="en-US" sz="1188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сон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укрепляет мышцы, сердце и дыхание, а полноценный сон помогает восстанавливать силы. Биология объясняет, как движение и отдых влияют на здоровье и работоспособность.
</a:t>
            </a:r>
            <a:endParaRPr lang="en-US" sz="1188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чистоты рук, одежды и рабочего места снижает риск заболеваний. Биологические знания помогают понять, почему гигиена, осторожность и аккуратность важны в повседневной жизни.
</a:t>
            </a:r>
            <a:endParaRPr lang="en-US" sz="11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242" y="1479875"/>
            <a:ext cx="458561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на уроках биологии в 5 классе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темы, содержание изучения и простые примеры из школьного курса.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5 класса даёт первые представления о живой природе, учит замечать её признаки и применять простые способы изучения.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 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развивает биология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учит внимательно смотреть на объекты, замечать детали строения, окраски, формы и поведения. Такие наблюдения помогают отличать похожие организмы и делать более точные выводы.
</a:t>
            </a:r>
            <a:endParaRPr lang="en-US" sz="169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со схемами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читать таблицы, рисунки, схемы и простые диаграммы. Это развивает умение быстро находить нужную информацию и использовать её для ответа или объяснения.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и группировать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школьники учатся сравнивать растения, животных и грибы, находить сходство и различия, а затем объединять объекты в группы по общим признакам и свойствам.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Выводить и объяснять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постепенно учатся формулировать выводы по результатам наблюдения или опыта. Это важно не только на уроках, но и при решении жизненных задач.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понимать биологию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обучения дополняют друг друга: один помогает увидеть, другой — сравнить, третий — проверить и обсудить результат с одноклассниками.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биология усваивается, когда наблюдение сочетается с практикой, чтением и обсуждением, а не заменяет один способ другим.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формам работы в курсе биологии; дата не указана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 для первых уроков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9" y="1342500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уроках рассматривают, чем живое отличается от неживого. Подходящие примеры легко найти вокруг: рост комнатного растения, кормление котёнка или движение воды в природе.
</a:t>
            </a:r>
            <a:endParaRPr lang="en-US" sz="1398" dirty="0"/>
          </a:p>
        </p:txBody>
      </p:sp>
      <p:sp>
        <p:nvSpPr>
          <p:cNvPr id="13" name="Text 3"/>
          <p:cNvSpPr txBox="1"/>
          <p:nvPr/>
        </p:nvSpPr>
        <p:spPr>
          <a:xfrm>
            <a:off x="337609" y="2378243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знакомятся с основными группами организмов: растениями, животными, грибами и бактериями. Для сравнения удобно использовать лесные грибы, домашних питомцев и бактерии в почве.
</a:t>
            </a:r>
            <a:endParaRPr lang="en-US" sz="1288" dirty="0"/>
          </a:p>
        </p:txBody>
      </p:sp>
      <p:sp>
        <p:nvSpPr>
          <p:cNvPr id="14" name="Text 4"/>
          <p:cNvSpPr txBox="1"/>
          <p:nvPr/>
        </p:nvSpPr>
        <p:spPr>
          <a:xfrm>
            <a:off x="337609" y="3416968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понять, где живут организмы и какие условия им нужны. В качестве примеров подходят аквариум, почва, воздух, лес и даже организм человека.
</a:t>
            </a:r>
            <a:endParaRPr lang="en-US" sz="1398" dirty="0"/>
          </a:p>
        </p:txBody>
      </p:sp>
      <p:sp>
        <p:nvSpPr>
          <p:cNvPr id="15" name="Text 5"/>
          <p:cNvSpPr txBox="1"/>
          <p:nvPr/>
        </p:nvSpPr>
        <p:spPr>
          <a:xfrm>
            <a:off x="4243597" y="1340887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и 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микроскопа изучают вместе с правилами работы с ним. На уроке можно рассматривать клетки растений, мелкие частицы пыли или каплю воды с мелкими организмами.
</a:t>
            </a:r>
            <a:endParaRPr lang="en-US" sz="1398" dirty="0"/>
          </a:p>
        </p:txBody>
      </p:sp>
      <p:sp>
        <p:nvSpPr>
          <p:cNvPr id="16" name="Text 6"/>
          <p:cNvSpPr txBox="1"/>
          <p:nvPr/>
        </p:nvSpPr>
        <p:spPr>
          <a:xfrm>
            <a:off x="4243597" y="2376631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соблюдать осторожность при работе с приборами, образцами и живыми объектами. Это важно для сохранения здоровья, порядка и уважительного отношения к природе.
</a:t>
            </a:r>
            <a:endParaRPr lang="en-US" sz="13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открывает живой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понять, как устроены живые организмы, как они связаны между собой и с окружающей средой. Эти знания нужны для учёбы, здоровья, безопасности и бережного отношения к природе.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2026-05-29T19:13:03Z</dcterms:created>
  <dcterms:modified xsi:type="dcterms:W3CDTF">2026-05-29T19:13:03Z</dcterms:modified>
</cp:coreProperties>
</file>