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как экологический фактор: основные аспекты и 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влажность как ключевой фактор жизни и экологии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 природе и истории: биологическая и региональная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оказывает непосредственное влияние на экосистемы, регулирует жизнедеятельность организмов и разнообразие природных сообществ. В России масштабы и характеристики влажности варьируются от влажных прибрежных зон до сухих степных и пустынных ландшафтов.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абсолютная и относительная влажность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влажность относится к массе водяного пара в кубическом метре воздуха, измеряется в граммах и отражает реальное содержание влаги.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выражает процентное отношение текущего парциального давления пара к давлению насыщения при данной температуре воздуха.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насыщения показывает, что с увеличением температуры воздуха возрастает его способность удерживать водяной пар, влияя на относительную влажность.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влажность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формируется через процессы испарения с поверхности водоёмов, почвы и транспирации растений, а также через конденсацию и осадки, создавая водный цикл.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воздушных масс распределяет влажность по регионам, как на примере муссонов в Индии или влажных западных ветров в Европе, что влияет на климат и экосистемы.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влажности для живых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достаточной влаги влияет на жизненные циклы беспозвоночных и микроорганизмов, снижая биоразнообразие в засушливых областях.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влажность ограничивает активность многих видов, ускоряет закрытие устьиц у растений и снижает рост, защищая от избыточной потери влаги.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биомы, такие как тайга и тропические леса, характеризуются интенсивной биологической активностью и быстрым круговоротом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активизирует фотосинтез у растений, улучшает газообмен и метаболизм у животных, поддерживая высокую продуктивность.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на распределение биомов планеты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уникальные природные зоны, создавая условия для различных экосистем с уникальным составом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влажности сопровождается увеличением растительного покрова и видовом разнообразии, что проявляется в переходе от пустынь к дождевым лесам.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климатических исследований,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влажность: физиологические и поведенческие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развивают водоотталкивающие покровы и способности концентрировать мочу для снижения потерь влаги, что позволяет выживать в условиях разной влажности.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ночной образ жизни, поиск водных источников и режимы активности помогают избежать обезвоживания в суровых климатических условиях.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ксерофиты, такие как кактусы и саксаул, адаптированы к экстремально низкой влажности. Их глубокие корни и толстые восковидные покровы минимизируют потерю воды и позволяют выживать в пустынях.
</a:t>
            </a:r>
            <a:endParaRPr lang="en-US" sz="96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Ксерофиты: мастера сухости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Мезофиты, например дуб и клён, предпочитают умеренную влажность. Они имеют широкие листья с устьицами, контролирующими испарение, что позволяет эффективно использовать воду.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Мезофиты: баланс приручённой среды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Гидрофиты, такие как кувшинки и рис, адаптированы к перенасыщенной влагой среде. Их воздушные полости обеспечивают плавучесть, а тонкая эпидерма облегчает обмен газов.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Гидрофиты: обитатели воды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влажность: типы и механизмы адаптаций
</a:t>
            </a:r>
            <a:endParaRPr lang="en-US" sz="2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4614"/>
            <a:ext cx="4332300" cy="13805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среди экологических факторов: сравнительный анализ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взаимосвязь влажности с другими экологическими параметрами в различных природных зонах.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непосредственно влияет на тип почв и освещённость, совместно формируя уникальную среду и биоразнообразие каждого биома.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справочники, 2022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леса: высокая влажность и адаптации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высокая влажность тропических лесов Амазонии способствует формированию крупных листьев с водоотводящими концами и развитию эпифитов, таких как орхидеи и бромелии.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биоразнообразие — насекомые, птицы, млекопитающие и земноводные — поддерживается благодаря круглогодично стабильному влажному микроклимату без засушливых периодов.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адаптировались к экстремальной сухости, минимизируя потери влаги. Например, верблюды уменьшают потоотделение, концентрируют мочу и временно задерживают воду в организме, что позволяет им выживать в крайне засушливых условиях.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воды у пустынных животных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Растения-суккуленты аккумулируют воду в специальных тканях, имеют мелкие или отсутствующие листья и толстый восковой слой, что снижает испарение. Они открывают устьица только ночью и используют CAM-фотосинтез для экономии воды.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растительных адаптаций к дефициту влаги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низкая влажность и адаптации живых существ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преобладают сфагновые мхи и осоки, приспособленные к переувлажненным и кислородно-дефицитным почвам. Росянки и кувшинки демонстрируют уникальные механизмы добычи питательных веществ в таких условиях.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болотных экосистем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населены многочисленными двукрылыми, земноводными и водоплавающими птицами. Эти организмы участвуют в регуляции круговорота веществ и служат индикаторами состояния экосистемы.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болот: разнообразие и экологическая роль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Болота: особенности влажности и биоразнообразия
</a:t>
            </a:r>
            <a:endParaRPr lang="en-US" sz="2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влажности и развитие грибковых болезней
</a:t>
            </a:r>
            <a:pPr algn="l" indent="0" marL="0">
              <a:lnSpc>
                <a:spcPct val="130040"/>
              </a:lnSpc>
              <a:buNone/>
            </a:pPr>
            <a:r>
              <a:rPr lang="en-US" sz="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 создает благоприятные условия для фитофтороза и ржавчины, что снижает урожай и требует профилактических мер.
</a:t>
            </a:r>
            <a:endParaRPr lang="en-US" sz="1293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влажности и стресс для растений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ограничивают рост, уменьшают продуктивность и приводят к преждевременному увяданию культур.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агротехнических методов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оптимального уровня влажности используют орошение, дренаж и мелиорацию, снижая риски заболеваний и дефицита воды.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микроклиматом в теплицах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влажности в закрытых помещениях обеспечивает стабильность роста и повышает устойчивость культур к стрессам.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влияния влажности на сельское хозяйство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микроклимат: влияние человека на уровень влажности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создает эффект теплового острова, снижая естественную влажность воздуха за счёт уплотнения и покрытия земли твердыми поверхностями.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водоёмы и зеленые зоны повышают влажность локально, смягчая пересушенный городской воздух и улучшая комфорт проживания.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высокие температуры усиливают испарение, а низкая влажность помещений часто провоцирует проблемы со здоровьем у жителей.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здоровье человека: влияние на организм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повышенной влажности в помещениях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способствует развитию плесени и распространению клещей, вызывая аллергии и ухудшая дыхательные функции у восприимчивых людей.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пониженной влажности для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приводит к пересыханию кожи и слизистых оболочек, снижая защитные барьеры и способствуя распространению вирусных инфекций.
</a:t>
            </a:r>
            <a:endParaRPr lang="en-US" sz="14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испарение пота обеспечивает терморегуляцию, но при высоких значениях влажности пот испаряется хуже, что повышает риск перегрева.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влажности пот не испаряется эффективно, что вызывает перегрев организма и риск теплового удара.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 (ВОЗ)
</a:t>
            </a:r>
            <a:endParaRPr lang="en-US" sz="32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влажности: приборы и параметры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Гигрометры и психрометры измеряют относительную влажность, показывая, насколько воздух насыщен паром в процентах от максимума при текущей температуре.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точки росы указывает температуру, при которой пар начинает конденсироваться, важен для прогнозирования росы и запотевания поверхностей.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влажность: современные тенденции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водного цикла и экстремальные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повышает испарение, увеличивает интенсивность осадков и частоту ливней и засух, создавая новые вызовы для природы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климатических зон и последствия для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регионы становятся еще сырыми, а сухие — суше, что вызывает смещение биомов и требует адаптации экосистем к изменениям.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учета влажности в природоохранных стратегиях
</a:t>
            </a:r>
            <a:endParaRPr lang="en-US" sz="2253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водно-болотных угодий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болот в первозданное состояние помогает поддерживать стабильный влажностный режим и создает среду обитания для многих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пойменных лугов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луга сохраняют водный баланс и предотвращают эрозию, способствуют биоразнообразию и смягчают климатические колебания.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гидрологического режима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осушения и создание буферных зон помогают избежать деградации экосистем и сохранять влажностные показатели необходимыми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влажности для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играет ключевую роль в формировании природы и здоровья людей. Ее учет необходим для сохранения экосистем, адаптации к климатическим изменениям и обеспечения устойчивого будущего общества.
</a:t>
            </a:r>
            <a:endParaRPr lang="en-US" sz="31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2026-05-10T08:39:48Z</dcterms:created>
  <dcterms:modified xsi:type="dcterms:W3CDTF">2026-05-10T08:39:48Z</dcterms:modified>
</cp:coreProperties>
</file>