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Вынужденная автономия в природе: основные правила безопасного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помощь недоступна и нужно сохранить жизнь до прибытия спасателей?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остается один на один с природой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Вынужденная автономия возникает внезапно: группа теряет связь, сбивается с маршрута, сталкивается с поломкой, травмой или резкой сменой погоды. Важно заранее знать, как действовать спокойно и последовательно.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приоритеты в условиях автономии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защитить жизнь: остановить кровотечение, убрать риск падения, намокания, обморожения или перегрева и не тратить силы на необдуманные перемещения.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позаботиться о воде: обезвоживание быстрее снижает внимание, выносливость и способность принимать решения, чем кратковременный голод.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остаться заметным для спасателей: подавать сигналы, сохранять ориентиры и использовать любые средства, повышающие шанс обнаружения.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затем имеет смысл думать о ночевке, укрытии и поиске пищи, если это безопасно и не увеличивает риск потеряться или травмироваться.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в первые 10–15 минут
</a:t>
            </a:r>
            <a:pPr algn="l" indent="0" marL="0">
              <a:lnSpc>
                <a:spcPct val="80000"/>
              </a:lnSpc>
              <a:buNone/>
            </a:pPr>
            <a:r>
              <a:rPr lang="en-US" sz="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безопасного поведения в вынужденной автономии и школьном курсе ОБЗР.
</a:t>
            </a:r>
            <a:endParaRPr lang="en-US" sz="29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безопасного места для остановки и ночевки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возвышенность — лучший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маршрут сбился, прежде всего ищут сухой участок выше возможного подъема воды. Такая точка уменьшает риск намокания и упрощает наблюдение за местностью. Школьник с рюкзаком и компасом на возвышенности быстрее замечает безопасный путь и остается вне опасной зоны.
</a:t>
            </a:r>
            <a:endParaRPr lang="en-US" sz="1154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ветра важнее комфорта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место часто находится рядом с естественными преградами: крупными камнями, складкой рельефа или густыми деревьями. Они снижают продувание и помогают сохранить тепло. Даже простое природное укрытие на открытом склоне лучше, чем остановка в сырой низине.
</a:t>
            </a:r>
            <a:endParaRPr lang="en-US" sz="1184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 нужно исключить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Низины, овраги, берега рек в зоне разлива, крутые обрывы и места под сухими деревьями могут стать источником дополнительной опасности. В условиях автономии лучше потратить несколько минут на поиск безопасной площадки, чем потом терять силы на борьбу с холодом и сыростью.
</a:t>
            </a:r>
            <a:endParaRPr lang="en-US" sz="11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угрозы в автономии наиболее опасны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решающими становятся не самые заметные, а самые быстро нарастающие риски.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обобщение правил безопасного поведения в 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нехватка воды требуют немедленных мер; остальное важно, но обычно вторично в первые часы.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16480"/>
            <a:ext cx="375900" cy="3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733157"/>
            <a:ext cx="375600" cy="30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защита от переохлаждения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слоев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Многослойная одежда удерживает теплый воздух между слоями и позволяет регулировать теплообмен. Это практичнее одного плотного слоя, который сложнее просушить и подстроить под погоду.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ткань быстро отнимает тепло тела, поэтому мокрую одежду нужно заменить или максимально изолировать от ветра. Даже небольшая сырость заметно повышает риск переохлаждения.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Шапка, перчатки, сухие носки и закрытая обувь уменьшают потери тепла через голову, кисти и ноги. Эти части тела охлаждаются быстрее всего, особенно при ветре.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от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почва забирает тепло не меньше ветра, поэтому под тело нужен сухой настил, лапник или любая изоляция. Без этого даже хорошая одежда работает хуже.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обезвоживание: практические ориентиры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оценить расход воды, заметить первые признаки обезвоживания и не рисковать при выборе источника.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 и материалы по основам выживания.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нужно по ситуации, но искать воду безопасно; при холоде риск обезвоживания сохраняется, хотя жажда ощущается слабее.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и обеззараживать воду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надежными считаются родники, ручьи, дождевая вода, талая вода и конденсат. Стоячие лужи, болота и неизвестные водоемы без обработки использовать опасно из-за риска инфекций и отравлений.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вызывает сомнение, ее сначала фильтруют через ткань, отстаивают и затем кипятят. Такая последовательность не делает воду идеальной, но заметно снижает риск по сравнению с употреблением без подготовки.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Роса, дождь и конденсат помогают обойтись без открытых водоемов. Снег и лед нельзя есть в больших количествах без растапливания: они охлаждают организм и усиливают потерю тепла.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как основа выживания в природе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укрытие снижает действие ветра, осадков и холода, а значит помогает сохранить силы. Подходят естественные преграды, тент, плащ-палатка, ветки и лапник, если основание остается сухим и защищенным от продувания.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места нужно избегать опасных деревьев, обрывов и сырых понижений рельефа. Простое укрытие рядом с рюкзаком и костровым местом повышает шанс спокойно переждать непогоду и дождаться помощи.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места нужно избегать опасных деревьев, обрывов и сырых понижений рельефа. Простое укрытие рядом с рюкзаком и костровым местом повышает шанс спокойно переждать непогоду и дождаться помощи.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подготовки и поддержания костра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разведении костра в условиях вынужденной автономии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бедствия и способы привлечения спасателей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дает сочетание звука и видимого сигнала. Если есть силы, полезно периодически менять способ подачи, чтобы привлечь внимание в лесу, в тумане и в сумерках.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признак бедствия — три одинаковых сигнала через равные интервалы: свисток, вспышка фонаря или зеркала. Повторяемость делает сообщение понятным и отличимым от обычных действий.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поиска подходят контрастные и крупные отметки на открытом месте: яркая ткань, костер, дым, надписи на снегу или грунте. Чем проще форма сигнала, тем быстрее его замечают.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подачи сигнала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условная: она помогает выбрать сигнал под погоду, освещенность и особенности местности.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обобщение учебных материалов по выживанию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сигналов заметно повышает шансы обнаружения, а звуковой способ особенно полезен там, где обзор ограничен.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кратковременной автономии главное — не искать сомнительную пищу, а сохранить силы и дождаться помощи. Безопасность важнее импровизированного рациона.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выборе неизвестного гриба или растения может стать опаснее временного голода.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справочные материалы по биологии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в природе: безопасные и рискованные варианты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Надежным считается только то, что точно опознано заранее; сомнительные продукты лучше полностью исключить.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 автономии допустимы только заранее известные и проверенные продукты или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 и справочные материалы по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типичных состояниях в автономии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первой помощи при распространенных состояниях вне населенного пункта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и работа в группе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помогает экономить силы: паника быстро приводит к хаотичным действиям, пропуску важных деталей и лишней трате энергии. Нужны короткие, понятные задачи и постоянная самопроверка.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полезно заранее распределить роли: кто следит за временем, кто проверяет запасы, кто отвечает за сигнал и состояние людей. Это снижает путаницу и повышает дисциплину.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товарищей особенно важна в холоде, в темноте и при усталости. Уважительный тон, взаимный контроль и согласованные решения уменьшают риск конфликтов и необдуманных поступков.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силы и время в первые сутки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спешки и перемещений, тем дольше сохраняются тепло, внимание и способность принимать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ОБЗР; обобщение материалов по основам безопасности и выживания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расходуется неравномерно: главный ресурс сохраняют укрытие, порядок действий и разумные паузы.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406" y="1459363"/>
            <a:ext cx="234937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6559" y="1459363"/>
            <a:ext cx="258431" cy="37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1245" y="1459363"/>
            <a:ext cx="328913" cy="37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925" y="3142263"/>
            <a:ext cx="375900" cy="33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97825" y="3158969"/>
            <a:ext cx="375900" cy="300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чаще всего ухудшают положение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5718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уход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Поспешное движение с места снижает вероятность поиска спасателями и часто приводит к новым потерям ориентировки, усталости и травмам.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381725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Сомнительная вода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Неизвестные источники и сырые лужи опасны инфекциями и отравлениями; воду нужно выбирать осторожно и по возможности очищать.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191651" y="2022025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Недооценка холода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Мокрая одежда, ветер и неподвижность быстро усиливают переохлаждение, поэтому важно сразу искать защиту и сухие вещи.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718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Бесполезная трата ресурсов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Фонарь и телефон следует использовать экономно: лишние включения сокращают заряд, а вместе с ним — шанс подать сигнал вовремя.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381725" y="3684042"/>
            <a:ext cx="24081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 группе
</a:t>
            </a:r>
            <a:pPr algn="ctr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Споры, хаос и отказ от взаимопомощи мешают принимать решения, ослабляют дисциплину и повышают риск ошибок в сложной обстановке.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выживает тот, кто действует спокойно
</a:t>
            </a:r>
            <a:pPr algn="ctr" indent="0" marL="0">
              <a:lnSpc>
                <a:spcPct val="100000"/>
              </a:lnSpc>
              <a:buNone/>
            </a:pPr>
            <a:r>
              <a:rPr lang="en-US" sz="3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Вынужденная автономия требует не героизма, а последовательности: сохранить тепло, добыть воду, подать сигнал, укрыться и не совершать лишних рисков.
</a:t>
            </a:r>
            <a:endParaRPr lang="en-US" sz="358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2026-05-21T05:25:39Z</dcterms:created>
  <dcterms:modified xsi:type="dcterms:W3CDTF">2026-05-21T05:25:39Z</dcterms:modified>
</cp:coreProperties>
</file>