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Макарович Шукшин: писатель, режиссёр, актёр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русской деревни и совести XX 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сформировавшая писателя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жил в эпоху тяжёлых перемен, и его биография стала частью его творчества. Сростки, труд, служба на флоте, учёба и Москва дали ему редкий взгляд на человека и его внутреннюю свободу.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Шукшина к литературе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Сростки, крестьянский труд и ранние семейные потери научили Шукшина видеть жизнь без украшений.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взросление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флоте расширила его опыт и укрепила интерес к характеру простого человека.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учёба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Преподавание и обучение во ВГИКе помогли ему соединить жизненное наблюдение с профессиональной культурой.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Шукшина зазвучали живая речь, психологическая точность и короткая, напряжённая форма рассказа.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вошли в творчество Шукшина не только как географическая точка, но и как пространство памяти. Здесь он увидел труд, семейные связи и нравственные столкновения, ставшие основой многих сюжетов.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как источник художественного мира Шукшина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Алтайская среда дала ему интонацию, бытовую деталь и чувство правды. В его прозе сельская жизнь показана как школа характера, где человек постоянно проверяется на честность и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сферы связаны общими темами: человеком, совестью и правдой повседневной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творчества Шукшина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у Шукшина — проза, но кино и актёрская работа усиливают и развивают её идеи.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творческого наследия В. М. Шукшина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герой: «чудик» и нравственный искатель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Шукшинский персонаж часто выглядит неловким или смешным, но именно эта внешняя простота позволяет увидеть его внутреннюю серьёзность, уязвимость и потребность в уважении.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главный конфликт возникает не из бытовой ссоры, а из столкновения с равнодушием, насмешкой или ложной самоуверенностью, против которых герой не умеет молчать.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особенно остро чувствует несправедливость и потому становится нравственным испытанием для окружающих: он заставляет их увидеть цену грубости и духовной пустоты.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разные стороны шукшинского мира: сатиру, трагикомедию, психологическую прозу и историческое осмысление свободы.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Шукшина и их особенности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малой прозе Шукшин раскрывает характер через конфликт, а в романе соединяет историю с размышлением о свободе.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В. М. Шукшина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шукшинский конфликт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бытовой эпизод превращается у Шукшина в нравственную проверку.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Шукшина: разговорная точность и народная речь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строит фразу так, будто слышит живую устную речь: коротко, точно, без книжной вычурности. Это делает диалоги естественными и убедительными.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важны просторечные слова, повторения, паузы и неожиданные смысловые сдвиги. Они передают не только голос героя, но и его эмоциональное состояние.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простотой формы скрывается серьёзная мысль о совести, стыде и достоинстве. Поэтому обычная реплика у Шукшина часто звучит как нравственное признание.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на экране: лицо и характер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простота, за которой чувствуется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и актёрских работах Шукшин создавал образы людей, в которых внешняя сдержанность соседствует с внутренней тревогой. Его герой не стремится произвести эффект, но зритель сразу замечает скрытую боль, упрямство и неустойчивость характера. Именно поэтому экранные роли Шукшина запоминаются как предельно живые.
</a:t>
            </a:r>
            <a:endParaRPr lang="en-US" sz="92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которому веришь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играл так, будто наблюдал за своим персонажем изнутри и одновременно со стороны. В его манере нет лишней театральности: жест, взгляд и пауза работают точнее любого объяснения. Это роднит его актёрский образ с прозой, где главное всегда раскрывается через правду поведения.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четырёх фильмах личная судьба героя связана с нравственным выбором и отношением к родной среде.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Режиссёрские фильмы Шукшина и их темы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усиливается драматизм: от жизнелюбия и поиска себя к раскаянию и трагическому опыту.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художественного анализа фильмов Василия Шукшина, по материалам его режиссёрского наследия.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«Калина красная» как итог художественного пути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соединяет опыт Шукшина-прозаика и Шукшина-режиссёра: история Егорa Прокудина раскрывается через живую речь, точные бытовые сцены и напряжённую психологию.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не только прошлое героя, но и попытка нравственного обновления, которая сталкивается с недоверием, одиночеством и неустранимой виной.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«Калина красная» воспринимается как художественный итог: в ней трагедия, лирика и социальная конкретность образуют цельное авторское высказывание.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деревню как пространство человеческой памяти и внутренней правды, где особенно остро ощущаются сострадание, стыд, надежда и невозможность простых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устойчивые мотивы определяют мир прозы Шукшина и как они связаны с внутренним опытом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Василия Шукшина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Шукшина объединяет нравственный конфликт: внешний быт почти всегда становится проверкой характера, памяти и человеческого достоинства.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рассказам и повестям Василия Шукшина.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творчестве Шукшина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Шукшина возникает через дом, труд, разговор и семейную память. Он показывает страну не как абстрактный символ, а как пространство конкретной человеческой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переменах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фиксирует, как меняется сельский уклад и как с этим изменением связано испытание привычных нравственных опор. В центре остаётся судьба человека, а не лозунг.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избегает идеализации: в его героях сочетаются сила, резкость, уязвимость и открытость. Так рождается сложный, правдивый образ русского человека без упрощения и украшательства.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становится у Шукшина носителем культуры и опыта. Через интонации, паузы и живое слово он передаёт не только характер, но и историческую память народа.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эпизоде Шукшин умеет показать биографию, темперамент и моральную позицию героя, не прибегая к прямому авторскому объяснению.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создания характера в прозе Шукшина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его прозы в том, что характер раскрывается через действие и речь, а не через внешнюю характеристику.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рассказов Василия Шукшина.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Алтай в культурной 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 сегодня воспринимаются как место, где биография Шукшина превращена в живую культурную память: музей, памятные маршруты и чтения сохраняют связь писателя с Алтаем и его читателями.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контекст подчёркивает двойную природу его наследия: оно рождено конкретной землёй, но давно вышло за её пределы и стало частью общерусской литературной памяти.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художественному мифу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личности и творческого пути Василия Шукшина по биографическим фактам и художественному наследию.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Шукшин остаётся современным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Шукшина постоянно оказываются перед вопросом совести. Эта ситуация понятна современному читателю, потому что она связана не с эпохой, а с человеческой ответственностью.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непонимание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и фильмах звучит тема трудного разговора близких людей. Шукшин точно передаёт разрыв между желанием быть услышанным и неспособностью понять другого.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болезненно реагируют на унижение и равнодушие. Такая психологическая правдивость делает шукшинские истории близкими подростку, который только ищет собственное достоинство.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правда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точная речь Шукшина не стареет, потому что передаёт реальный человеческий опыт. За бытовой ситуацией у него всегда стоит серьёзный разговор о внутренней честности.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прижизненное признание, кинематограф и образовательная традиция закрепили имя Шукшина в культуре.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место Шукшина в культуре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получил признание сразу в нескольких сферах, а это сделало его фигуру устойчивой частью культурного канона.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о литературном и кинематографическом наследии Василия Шукшина.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правда о человеке в слове и на экране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оставил редкий пример искусства, где деревенская биография, народная речь и нравственная мысль соединены в честный разговор о достоинстве, совести и внутренней свободе.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2026-05-20T02:44:33Z</dcterms:created>
  <dcterms:modified xsi:type="dcterms:W3CDTF">2026-05-20T02:44:33Z</dcterms:modified>
</cp:coreProperties>
</file>