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биогеоценозов: комплексный обзор и ключевые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компонентов и роль человека в устойчивости природных 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«биогеоценоз» ввёл В.Н. Сукачёв в 1942 году. Он обозначает систему, соединяющую живые организмы и среду их обитания. Изучение биогеоценозов помогает понять механизмы устойчивости экосистем.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биогеоценоза: его роль в экологии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— совокупность всех живых организмов: растений, животных, грибов и микроорганизмов, связанных сложными взаимодействиями.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веществами и энергией между биоценозом и биотопом обеспечивает целостность и устойчивость биогеоценоза.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— это окружающая среда с абиотическими факторами: климат, почва, водный режим и освещённость, влияющими на жизнь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биогеоценоза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обладают богатым видовым составом и ярусной структурой. В них сосредоточено большое количество биомассы, что обеспечивает важную роль в глобальных циклах веществ и энергии.
</a:t>
            </a:r>
            <a:endParaRPr lang="en-US" sz="979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— экстремальные экосистемы с минимальной влажностью. Растения и животные имеют уникальные адаптации для выживания, а виды встречаются редко, но устойчивы к засухам.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условия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характеризуются доминированием травянистой растительности и сильным гумусовым слоем почвы. Здесь много насекомых-опылителей, формирующих устойчивые пищевые сети.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сообщества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биогеоценозов на планете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продуцентов, консументов и редуцентов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пищевых цепей в биогеоценозах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и вертикальная организациия биогеоценозов
</a:t>
            </a:r>
            <a:endParaRPr lang="en-US" sz="2268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структура представляет собой пространственную схему распределения местообитаний и сообществ внутри биогеоценоза.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структура состоит из ярусов: почвенный, травяной, кустарниковый и древесный, каждая из которых выполняет специфические функции.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многоярусное размещение снижает конкуренцию за ресурсы среди видов и обеспечивает эффективное использование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способствует формированию экологических ниш и повышает устойчивость всей системы к внешним воздействиям.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более 2% солнечной энергии преобразуется в органическое вещество растениями. Энергия уменьшается на каждом трофическом уровне примерно в 10 раз.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передачи энергии между уровнями мала, что ограничивает количество трофических ступеней в цепи питания.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отчёт по экологии,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биогеоценозе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элементы, такие как азот и фосфор, необходимы для синтеза биомолекул, что обеспечивает рост и развитие организмов.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минеральных веществ поддерживает биогеохимическое равновесие и способствует сохранению продуктивности экосистем.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поступают через корни растений, далее передаются консументам и возвратно возвращаются в почву благодаря деятельности редуцентов.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минеральных веществ в биогеоценозах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теряется около одного миллиона гектаров лесных массивов. Это сокращает биологическое разнообразие и нарушает баланс углеродного цикла, усиливая климатические изменения.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в России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отлов и уничтожение отдельных животных видов приводят к дестабилизации пищевых цепей, снижая общую устойчивость биогеоценозов и увеличивая риск экологических кризисов.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отходы и бытовой мусор попадают в реки и озёра, вызывая гибель водных организмов и ухудшение качества воды, что негативно сказывается на всей экосистеме.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природные системы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напрямую влияют на жизненные процессы видов, вызывая сезонные изменения в составе сообществ и структуре биогеоценоза.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почвы, уровень pH и содержание минеральных солей определяют доступность питательных веществ, влияя на продуктивность и разнообразие растительного покрова.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характеристики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 почвенных факторов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биоценозе сосредоточено множество организмов разных царств, которые создают комплексные связи, влияя на устойчивость всей экосистемы и обеспечивая её структурное разнообразие.
</a:t>
            </a:r>
            <a:endParaRPr lang="en-US" sz="1347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взаимоотношения между видами формируют трофические уровни, регулируя численность популяций и энергетические потоки в биогеоценозе.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стимулирует приспособительные механизмы и способствует поддержанию баланса между видами.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и паразитические связи усиливают взаимодействие организмов и влияют на динамику биоразнообразия в системе.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биоценоза в формировании структуры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 начинается с фотосинтеза, при котором растения поглощают CO₂ и синтезируют органические вещества, поддерживая жизнедеятельность биогеоценоза.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фиксируется бактериальными организмами, преобразуется в доступные формы для растений и через пищевые цепи передаётся другим организмам, обеспечивая жизненно важные процессы в экосистеме.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разлагаются редуцентами, возвращая углерод в виде CO₂ в атмосферу, замыкая цикл и обеспечивая непрерывность процесса.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углерода и азота в биогеоценозах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развивается на участках, где ранее не было жизни, например, на вулканических породах или ледниковых отложениях, формируя начальные растительные сообщества.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происходит на местах, где экосистема была нарушена — после пожаров или вырубки — и приводит к постепенному восстановлению разнообразия и структуры сообщества.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сукцессия: этапы и примеры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биологическая продуктивность свидетельствует о интенсивном процессе фотосинтеза и активной жизнедеятельности всех компонентов экосистемы.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2000 г/м²/год
</a:t>
            </a:r>
            <a:endParaRPr lang="en-US" sz="3721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 для экваториальных лесов, отражая их исключительную способность к образованию биомассы и поддержанию богатого биоразнообразия.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(IUCN)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питания: примеры из разных биогеоценозов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лесном биогеоценозе: сосна выступает продуцентом, превращая солнечную энергию в органику, поддерживая фауна тлю, божью коровку и хищных пауков.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водоёмах ряска служит основным продуцентом, дафнии — первичными консументами, за которыми следуют рыбы и цапли как высшие консументы.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питания играет важную роль, обеспечивая энергообеспечение и устойчивость всей трофической структуры.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цепях питания отражают адаптацию организмов к условиям конкретного биогеоценоза и сложность связей между видами.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видового и генетического разнообразия способствует адаптивным реакциям экосистем и снижает риск потерь биоразнообразия при внешних воздействиях.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саморегуляции позволяет экосистемам поддерживать стабильные функции и быстро реагировать на изменения окружающей среды, предотвращая деградацию.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продукцией и разложением поддерживает устойчивость потоков энергии и материалов в экосистеме, способствуя её саморегуляции.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биогеоценозы: ключевые особенности
</a:t>
            </a:r>
            <a:endParaRPr lang="en-US" sz="26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потеря лесных массивов свыше 1,5 млн гектаров приводит к разрушению экосистем и исчезновению множества видов. Это негативно сказывается на глобальном климатическом балансе и биологическом разнообразии.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в Амазонии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непригодных для местной экосистемы видов, таких как борщевик и енотовидная собака, вытесняет аборигенные виды, разрушая трофические связи и ухудшая экологическое равновесие.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отходы и химикаты приводят к ухудшению качества грунта и водных ресурсов, сокращая местообитания многих организмов и нарушая естественные циклы веществ в биогеоценозах.
</a:t>
            </a:r>
            <a:endParaRPr lang="en-US" sz="101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 и водоемов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биогеоценозам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и естественное лесовосстановление способствует возрождению биомасс и восстановлению привычных структур экосистем на нарушенных территориях.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земель, как в Подмосковье после карьерных разработок, помогает возвращать плодородие почвам и восстанавливать биогеоценозы.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Фитоэкстракторы применяются для очистки загрязнённых участков, извлекая токсичные вещества, что улучшает качество почвы и возвращает её живые свойства.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видов, например, европейского бобра, способствует восстановлению функций экосистем и увеличению биоразнообразия в природных сообществах.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восстановления биогеоценозов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территорий, таких как национальные парки и заповедники, обеспечивает защиту экосистем от антропогенного воздействия и сохранение видов.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просветительские проекты стимулируют общественное сознание и формируют ответственное отношение к сохранению биогеоценозов.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экологических технологий, включая замкнутые водоотводы и органическое сельское хозяйство, снижает загрязнение и поддерживает сбалансированное природопользование.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и примеры охраны биогеоценозов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функционирования биогеоценозов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биогеоценозов критично для баланса биосферы, обеспечения круговорота веществ и сохранения биоразнообразия. Ответственное взаимодействие человека с природой помогает сохранять и восстанавливать эти жизненно важные системы.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2026-05-10T07:24:53Z</dcterms:created>
  <dcterms:modified xsi:type="dcterms:W3CDTF">2026-05-10T07:24:53Z</dcterms:modified>
</cp:coreProperties>
</file>