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деепричастия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глагола: признаки, роль, разбор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деепричастие важно в 7 классе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соединять основное и добавочное действие в одном предложении. Оно делает речь точнее, а письменные ответы — грамотнее и выразительнее.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действие, которое происходит вместе с основным. Оно не называет предмет и не описывает признак, а уточняет, что делает тот же самый действующий.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 вопросы «что делая?» и «что сделав?». По ним удобно отличать деепричастие от других слов, связанных с действием, но имеющих другую роль в предложении.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 глагольной основы и сохраняет смысловую связь с глаголом. Поэтому в школьной грамматике его относят к особым формам глагола.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«читая», «услышав», «улыбнувшись» показывают разные способы выражения добавочного действия. В тексте они помогают сделать предложение более точным и компактным.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056" y="1328100"/>
            <a:ext cx="431437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 которым находят деепричастие
</a:t>
            </a:r>
            <a:endParaRPr lang="en-US" sz="2851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делая?»
</a:t>
            </a:r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помогает увидеть действие, которое происходит одновременно с основным. Обычно это деепричастие несовершенного вида, например: «идя», «торопясь», «смеясь».
</a:t>
            </a:r>
            <a:endParaRPr lang="en-US" sz="1245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сделав?»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указывает на действие, которое уже завершилось раньше основного. К таким формам относятся, например, «прочитав», «услышав», «заметив».
</a:t>
            </a:r>
            <a:endParaRPr lang="en-US" sz="124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почему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уточнять время, причину или условие действия. Поэтому в предложении оно часто отвечает не только на основной вопрос, но и помогает понять смысл связи между действиями.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других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вопросу деепричастие проще отличить от наречия и причастия. Наречие обозначает признак действия, а причастие — признак предмета, поэтому их роль в предложении различается.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деепричастия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постоянные и непостоянные признаки, чтобы не пропустить нужные пункты разбора.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основные признаки, но не имеет форм изменения по родам, числам, падежам и лицам.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деепричастия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разборе слова в предложении.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деепричастие в тексте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деепричастие можно узнать по суффиксам -а, -я, -в, -вши, -ши. Эти окончания помогают быстрее заметить форму в тексте.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добавляется -сь или -ся, оно тоже может быть деепричастием. Такой признак особенно полезен при работе с возвратными формами, например: «улыбнувшись».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почти всегда относится к глаголу-сказуемому и показывает действие того же лица или предмета. Поэтому его нужно искать в смысловой связке с основным действием.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добавочное действие и отвечает на вопрос «что делая?» или «что сделав?», это сильный сигнал для распознавания деепричастия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97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деепричастия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pPr algn="ctr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обязательно указывают вид: несовершенный или совершенный. Этот признак сохраняется у слова и не зависит от места в предложении.
</a:t>
            </a:r>
            <a:endParaRPr lang="en-US" sz="1592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бывает возвратным или невозвратным. Признак помогает точнее определить форму и не смешать её с другими словами, похожими по звучанию.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Производящий глагол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полный разбор, называют глагол, от которого образовано деепричастие. Это показывает его связь с действием и помогает проверить правильность ответа.
</a:t>
            </a:r>
            <a:endParaRPr lang="en-US" sz="14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деепричастий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суффиксы встречаются чаще в учебных примерах и как они связаны с видом деепричастия.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краткие формы -а и -я; суффиксы -в, -вши, -ши чаще связаны с деепричастиями совершенного вида.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«Деепричастие»; схема для наглядного сравнения, без статистической выборки
</a:t>
            </a:r>
            <a:endParaRPr lang="en-US" sz="108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грамматических форм рода, числа, падежа и лица у деепричастия нет.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признак неизменяемой формы: если слово изменяется, значит, оно не деепричастие.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деепричастия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деепричастие обычно поясняет действие сказуемого и отвечает на вопросы о способе, времени, причине или условии. Поэтому его чаще всего называют обстоятельством.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основным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всегда связано с глаголом-сказуемым по смыслу. Оно показывает дополнительное действие того же лица или предмета, который выполняет основное действие.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«Он шёл, не оглядываясь» слово «не оглядываясь» относится к сказуемому «шёл» и уточняет, как именно происходило движение.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нужно назвать не только член предложения, но и его связь с глаголом. Это помогает точнее определить роль деепричастия в тексте.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деепричастий по образцу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процесс действия, а совершенный — завершённость. Возвратность легко заметить по постфиксу -сь, а синтаксическая роль у всех примеров одна — обстоятельство.
</a:t>
            </a:r>
            <a:endParaRPr lang="en-US" sz="1348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школьному правилу морфологического разбора деепричастий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форм помогает увидеть, как оформляется полный морфологический разбор деепричастия и чем отличаются формы разных видов.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состоит из деепричастия и зависимых слов. Вместе они передают более точное добавочное действие и делают предложение содержательнее.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оборот легко заметить по вопросу от деепричастия к зависимым словам. Например, в выражении «быстро шагая по улице» к деепричастию относятся слова, которые его поясняют.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деепричастный оборот обычно выделяется запятыми. Это помогает отделить добавочное действие от основного и избежать ошибки при чтении предложения.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само деепричастие, затем отмечают зависимые слова и всю конструкцию как единый оборот. После этого указывают её синтаксическую роль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 глагола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 каким признакам школьник отличает деепричастие от причастия в морфологическом разборе.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разборе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5775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наречием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принимают деепричастие за наречие, потому что оба слова могут отвечать на похожие вопросы. Но деепричастие обязательно связано с действием и глаголом-сказуемым.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35008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причастием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деепричастие считают причастием. Чтобы не ошибиться, нужно помнить: деепричастие обозначает добавочное действие, а причастие — признак предмета.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34229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разборе часто забывают указать вид деепричастия. Между тем именно он помогает понять, связано ли слово с процессом действия или с его завершением.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953083" y="2841150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называют возвратность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ошибка — не отметить, возвратное слово или нет. Постфиксы —ся и -сь сразу показывают этот признак и должны быть названы в ответе.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901008" y="2841150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синтаксическую 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перечисляет признаки, но не указывает член предложения. Для полного разбора важно обязательно назвать, что деепричастие чаще всего является обстоятельством.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чаще всего ошибаются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обычно связаны с различением деепричастия и причастия, а также с определением вида слова.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нужно одновременно учитывать значение, форму и синтаксическую роль. Значит, полезнее всего тренировать комплексный разбор.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упражнениям 7 класса, без точной статистики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нужно найти слово, которое обозначает добавочное действие. Затем ученик называет начальную форму, определяет вид и отмечает возвратность. Такой порядок помогает не пропустить важные признаки и быстро проверить себя по плану.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 шагом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представить разбор как короткую карточку с четырьмя опорами: слово, форма, вид и роль в предложении. Если рядом поставить стрелки, схема сразу подсказывает, с чего начинать и чем заканчивать устный ответ у доски.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для ответа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полезно ещё раз посмотреть на памятку и сверить каждый пункт. Это помогает заметить, не забыта ли синтаксическая роль, и убедиться, что деепричастие названо как особая форма глагола, а не самостоятельная часть речи.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самопроверка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морфологического разбора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деепричастий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помогает увидеть разницу между процессом и завершённым действием, а также запомнить основные суффиксы деепричастий.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несовершенного вида показывают длительное действие, а совершенного — уже завершённое. Суффиксы помогают быстро определить тип формы и проверить ответ.
</a:t>
            </a:r>
            <a:endParaRPr lang="en-US" sz="1519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школьным правилам образования деепричастий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морфологический разбор деепричастия
</a:t>
            </a:r>
            <a:endParaRPr lang="en-US" sz="2379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понять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увидеть, какое именно действие обозначает слово и как оно связано с основным действием в предложении.
</a:t>
            </a:r>
            <a:endParaRPr lang="en-US" sz="1034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находит деепричастие и деепричастный оборот, ему легче определить, где нужны запятые и почему.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проверить пунктуацию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применить знание на практике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навык нужен на уроках грамматики, синтаксиса и пунктуации: он делает письменную речь точнее и помогает избегать типичных ошибок.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передать добавочное действие и точно связать его с основным. Если помнить его вид, возвратность, неизменяемость и синтаксическую роль, морфологический разбор становится понятным и быстрым.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2026-05-28T10:01:04Z</dcterms:created>
  <dcterms:modified xsi:type="dcterms:W3CDTF">2026-05-28T10:01:04Z</dcterms:modified>
</cp:coreProperties>
</file>