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удельного периода в Южной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Мстислава Великого в 1132 году Русь распалась на княжества, и города боролись за власть и торговлю.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Южная Русь была важным регионом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Русь лежала на реках Днепр и Днестр — по ним проходили торговые пути. Здесь были плодородные земли, крупные города и ремесленные центры. Но половецкие набеги заставляли князей уделять много внимания обороне и укреплениям.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раздробленности русских земель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передавалась по княжескому роду: родственники претендовали на престол и часто не соглашались между собой. Из‑за этого вместо одного правителя появлялись конкурирующие центры силы.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поддерживали «своего» князя, потому что от этого зависели влияние и выгода. Чем сильнее становилась местная знать, тем меньше князю удавалось опираться только на авторитет династии.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хозяйства и торговли укрепляло многие земли. Когда княжества могли обеспечивать себя и собирать доходы, им становилось легче обходиться без единого правителя и решать дела самостоятельно.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земли стремились жить самостоятельнее. Их жители, знать и местные интересы становились важнее, чем общий порядок, который требовал постоянного согласования между княжествами.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после 1132 года: образ города, который теряет устойчивость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продолжал оставаться самым известным городом Руси и занимал заметное место в представлениях людей. Его защищали крутые берега Днепра и крепостные стены. Однако сила города все чаще зависела не от статуса, а от того, кто сейчас занимает престол.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берега Днепра и крепости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1132 года власть в Киеве менялась довольно часто. Город страдал от междоусобных войн и нападений, что подрывало доверие к политическому порядку. В то же время сохранялись традиции и церковные центры, поэтому Киев оставался важным символом, хотя его влияние ослабевало.
</a:t>
            </a:r>
            <a:endParaRPr lang="en-US" sz="931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Усобицы и перемены князей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85776"/>
            <a:ext cx="4663800" cy="257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летописей и исторических описаний по регионам Южной Руси.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княжества Южной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крупных центра действовали как самостоятельные опоры власти: каждый имел свою «силу» и свою стратегическую задачу.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Русь опиралась не на единый центр, а на несколько сильных княжеских очагов, каждый из которых привлекал сторонников и ресурсы.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Киев оставался старшим городом и духовным ориентиром, политическая власть становилась нестабильной. В 1169 году его разорили войска Андрея Боголюбского.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1169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Киева показало, что былое могущество города ослабло.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8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традиция (сведения о событиях 1169 года).
</a:t>
            </a:r>
            <a:endParaRPr lang="en-US" sz="118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Черниговские князья и их влияние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Черниговская земля была одной из крупнейших на юге Руси. На её территории находились важные города, включая Чернигов, Новгород-Северский и Стародуб, что усиливало контроль над округой.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Черниговские князья нередко участвовали в борьбе за Киев. Поэтому их рассматривали как серьёзных соперников: соперничество княжеств превращалось в постоянную «борьбу за главную роль».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Черниговщины проявлялась не только в людях, но и в способности удерживать влияние среди соседей. Когда начинались смуты, черниговские правители могли быстро предложить поддержку и союз.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Переяславль — рубеж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Переяславль находился ближе других княжеств к половецкой степи, поэтому здесь особенно остро ощущалась опасность набегов. Город развивался как укреплённый опорный пункт, готовый действовать быстро.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обороны сооружали валы и деревянные стены, а также держали дружины. Такая организация помогала отражать нападения и защищать окрестные земли, когда междоусобицы ослабляли общую координацию.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Галицкая земля: богатство и самостоятельность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Галицкая земля усиливалась благодаря плодородным почвам и развитию промыслов. Дополнительный доход давали соляные занятия, а торговля через Карпаты приносила товары и деньги.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городами были Галич, Перемышль и Владимир‑Волынский. Они служили центрами управления и обмена, поэтому княжество легче накапливало ресурсы для собственной политики.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бояре в Галицкой земле отличались большим влиянием. Их поддержка могла определить, насколько быстро князь будет принимать решения и насколько устойчиво будет управление внутри края.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богатства, развитых городов и активной знати делало Галицкое княжество особенно самостоятельным. Ему было проще добиваться своих целей без постоянной оглядки на Киев.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княжество становилось удельным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последовательности причин и следствий в начале удельного периода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2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характеристика по летописным сведениям и историческим исследованиям (сравнение качественных признаков).
</a:t>
            </a:r>
            <a:endParaRPr lang="en-US" sz="620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центров Южной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центра в Южной Руси были разные «опоры»: Киев сильнее держался на престиже, Чернигов — на военной мощи, Переяславль — на обороне рубежа.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ресурсов означало, что ни один город не мог надолго занять роль «единого центра»: приходилось опираться на свои сильные стороны.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Бояре, князь и вече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как опора власти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владели землями, собирали доходы и поддерживали князя людьми из своего круга. Без их согласия управление часто становилось неустойчивым, особенно в борьбе за престол.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князя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опирался на дружину, которая обеспечивала порядок и военную защиту. Но дружина одна не решала политические споры: знать влияла на решения и могла менять курс правителя.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 в городах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городах решения обсуждали на вече — собрании горожан. Оно помогало влиять на политику, поддерживать или критиковать княжеские действия, усиливая роль городского общества.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половецких набегов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набегов: поиск добычи и пленников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Половцы разоряли села и уводили людей в плен, забирая скот и имущество. Самый сильный удар приходился на земли, куда легче было добраться степью.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 пограничью (особенно Переяславлю)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Переяславль и другие рубежные города становились целями набегов, потому что именно там проходили линии защиты. Пограничные укрепления и дружины помогали сдерживать нападения.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князья воюют между собой: защита слабеет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князья спорили из-за власти, им труднее было договориться о совместной обороне. Отдельные дружины действовали разрозненно, и набеги превращались в настоящую беду для жителей.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княжеств Южной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речная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княжеств держалась на земледелии, ремесле и торговле. По рекам перевозили хлеб, мёд, меха и изделия мастеров, связывая города с разными частями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городские 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Галицкой земле важный доход приносила добыча соли, а города становились центрами ремесла. Там развивались кузнечное дело, гончарные промыслы и изготовление украшений — всё это поддерживало богатство мест.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414794"/>
            <a:ext cx="4339200" cy="27247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начала удельного периода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хронология показывает, как распад единой власти становился заметнее уже в XII веке.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ведёт к одному выводу: власть постепенно распределялась между землями, а политический центр переставал быть «общим» для всех.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свидетельства и обобщения в учебных курсах истории Руси (XII век).
</a:t>
            </a:r>
            <a:endParaRPr lang="en-US" sz="883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Осмомысл и сила Галича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Галич благодаря сочетанию богатства и самостоятельности стал одним из ведущих центров Южной Руси. Его роль усиливалась не только во внутренней политике, но и во взаимодействии с соседями.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Осмомысл правил в Галиче во второй половине XII века и укреплял княжество. При нём усилилась власть правителя, а города росли, становясь важными точками торговли и управления.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Галича связано и с развитием связей между рынками. Торговля приносила доходы, а это позволяло содержать управленческие структуры и укреплять влияние князя в регионе.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Южной Руси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Каменное строительство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княжествах Южной Руси строили каменные церкви и соборы. Их украшали росписями и мозаиками, поэтому религиозные здания служили и знаком культуры, и центром городской жизни.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Продолжали развиваться летописи: в них фиксировали события княжений, войны и перемены власти. Такая запись помогала людям понимать прошлое своего города и объяснять, почему происходили события.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искусство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иконопись, где мастера создавали образы для храмов. Художественные решения отличались по местным школам, но сохраняли общие русские традиции и смысл богослужения.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 мастерские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поддерживали городской рост: работали кузнецы, гончары, мастера по металлу и украшениям. Изделия ремесленников были нужны и жителям, и торговле, укрепляя экономику княжеств.
</a:t>
            </a:r>
            <a:endParaRPr lang="en-US" sz="12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1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факторов устойчивости по описаниям летописей и исторических работ (качественные признаки, не статистика).
</a:t>
            </a:r>
            <a:endParaRPr lang="en-US" sz="610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влияло на устойчивость княжеств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зависела не только от силы правителя, но и от того, насколько город защищён рубежами и насколько его экономика поддерживает власть.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одни земли держались на ресурсах и торговле, другие — на военной организации, а пограничные центры страдали от постоянного риска.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начала удельного периода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удельного периода ослабило единство Руси, но не остановило развитие городов. Южные земли получили больше самостоятельности и быстрее приспосабливались к местным условиям.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Княжества стали разнообразнее по центрам власти, хозяйству и культурным особенностям. Разные города по-разному решали вопросы обороны, управления и торговли.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подготовил дальнейшие изменения в истории русских земель. Было видно, что сильное княжество опиралось на ресурсы, собственные укрепления и поддержку знати, а не только на «старший» город.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Русь меняет центр силы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 веке Южная Русь вышла из состояния единого сильного государства и разделилась на несколько княжеств. Киев сохранял древний престиж, но ведущая роль переходила к Галичу и Чернигову.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2026-05-12T17:29:55Z</dcterms:created>
  <dcterms:modified xsi:type="dcterms:W3CDTF">2026-05-12T17:29:55Z</dcterms:modified>
</cp:coreProperties>
</file>