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почв: почему это важно для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нас, но сама нуждается в защите.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почвой при загрязнении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меняет состав и свойства почвы, когда в неё попадают вредные вещества. Это случается рядом с дорогами, заводами, свалками, фермами и местами разливов топлива. Опасный след может сохраняться очень долго.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31" y="1696931"/>
            <a:ext cx="328650" cy="37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626" y="1696931"/>
            <a:ext cx="328763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9999" y="1696931"/>
            <a:ext cx="328763" cy="37572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9" y="3373331"/>
            <a:ext cx="328763" cy="37572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03626" y="3373331"/>
            <a:ext cx="328763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почвы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и машинное масло попадают в грунт при утечках, авариях и неправильном хранении. Они ухудшают доступ воздуха и воды к корням, из-за чего растения растут слабее.
</a:t>
            </a:r>
            <a:endParaRPr lang="en-US" sz="1193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5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Свинец, кадмий, ртуть и мышьяк опасны тем, что накапливаются в почве и живых организмах. Даже небольшие количества со временем могут стать вредными для здоровья.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и удобрения
</a:t>
            </a:r>
            <a:pPr algn="l" indent="0" marL="0">
              <a:lnSpc>
                <a:spcPct val="100000"/>
              </a:lnSpc>
              <a:buNone/>
            </a:pPr>
            <a:r>
              <a:rPr lang="en-US" sz="5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средства помогают сельскому хозяйству, но при избытке нарушают работу полезных бактерий, грибов и червей. Часть веществ затем попадает в растения и воду.
</a:t>
            </a:r>
            <a:endParaRPr lang="en-US" sz="1118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батарейки, строительный мусор и бытовые отходы разрушают структуру почвы. При разложении они выделяют вредные соединения и мешают нормальному воздухообмену в грунте.
</a:t>
            </a:r>
            <a:endParaRPr lang="en-US" sz="1115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и бытовые выбросы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Неочищенные стоки и мусор приносят в землю смесь химических и органических загрязнителей. Такие источники особенно опасны там, где отходы накапливаются годами без контроля.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как источник загрязнения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попадает в грунт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шахты и металлургические предприятия могут оставлять после себя пыль, шлаки, золу и токсичные стоки. Эти вещества легко проникают в верхний слой почвы и долго в нём сохраняются.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старые площадки опасны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старых промышленных территориях загрязнение часто накапливалось десятилетиями. Если очистка не проводилась, в грунте остаются тяжёлые металлы и химические соединения, опасные для людей 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почв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точную статистику, а наглядное сравнение самых частых источников загрязнения.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типичным источникам загрязнения почв; без привязки к одной статистической выборке.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вклад дают промышленные и сельскохозяйственные источники, а также транспорт и свалки.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химическая нагрузка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помогают получать высокий урожай, но при избытке накапливаются в почве и растениях. Это ухудшает качество грунта и может повышать содержание нитратов в продуктах.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Пестициды защищают посевы от вредителей, однако неправильная обработка снижает численность полезных насекомых, дождевых червей и микробов. Нарушается естественное равновесие почвы.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Навоз, стоки животноводческих ферм и плохо организованное хранение отходов тоже загрязняют землю. Вредные вещества могут уходить в грунтовые воды и распространяться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попадает в пищевую цепь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вредных веществ от почвы к растениям, животным и человеку.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дороги и городской мусор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дорог в почву попадают частицы шин, масла, топливо, свинец и дорожная пыль. Чем плотнее движение, тем сильнее загрязняется прилегающая территория и тем дольше восстанавливается грунт.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свалки добавляют в землю пластик, стекло, батарейки, электроотходы и упаковку. Такие отходы не только засоряют участок, но и могут выделять опасные вещества при разложении.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Стихийные свалки добавляют в землю пластик, стекло, батарейки, электроотходы и упаковку. Такие отходы не только засоряют участок, но и могут выделять опасные вещества при разложении.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16855"/>
            <a:ext cx="4486275" cy="18538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загрязнителей почвы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увидеть, откуда берутся разные загрязнители и чем они опасны.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загрязнителей почвы и их последствий.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вещества, которые долго сохраняются в грунте и постепенно накапливаются в живых организмах.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свойства почвы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загрязнения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грунт попадают вредные вещества, и почва начинает хуже пропускать воздух и воду. Верхний слой теряет часть своих естественных свойств.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некоторое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Снижается число бактерий, грибов и дождевых червей. Почва становится менее рыхлой, хуже удерживает питательные вещества и даёт растениям меньше возможностей для роста.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период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загрязнение не убрать, плодородие падает надолго. Особенно медленно восстанавливается почва, в которой накопились тяжёлые металлы.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почв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страдают участки, где загрязнение повторяется годами и не проводится рекультивация.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«Загрязнение почв»; шкала — относительная оценка выраженности последствий.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загрязнение сильнее всего бьет по урожаю, воде и живым организмам, а затем отражается на здоровье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7925" y="1496953"/>
            <a:ext cx="375900" cy="3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1318" y="1459363"/>
            <a:ext cx="328913" cy="37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8233" y="1459363"/>
            <a:ext cx="234937" cy="37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11419" y="3121379"/>
            <a:ext cx="328913" cy="375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397825" y="3142263"/>
            <a:ext cx="375900" cy="33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угрозы несет загрязненная почва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5718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 и дыхание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загрязненная почва легко поднимается в воздух. Вместе с пылью человек вдыхает мелкие частицы и вредные вещества, которые раздражают дыхательные пути и ухудшают самочувствие.
</a:t>
            </a:r>
            <a:endParaRPr lang="en-US" sz="1123" dirty="0"/>
          </a:p>
        </p:txBody>
      </p:sp>
      <p:sp>
        <p:nvSpPr>
          <p:cNvPr id="16" name="Text 3"/>
          <p:cNvSpPr txBox="1"/>
          <p:nvPr/>
        </p:nvSpPr>
        <p:spPr>
          <a:xfrm>
            <a:off x="3381725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с участка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 и зелень могут накапливать загрязнители из земли. Через пищу они попадают в организм и особенно опасны при регулярном употреблении урожая с зараженных участков.
</a:t>
            </a:r>
            <a:endParaRPr lang="en-US" sz="1123" dirty="0"/>
          </a:p>
        </p:txBody>
      </p:sp>
      <p:sp>
        <p:nvSpPr>
          <p:cNvPr id="17" name="Text 4"/>
          <p:cNvSpPr txBox="1"/>
          <p:nvPr/>
        </p:nvSpPr>
        <p:spPr>
          <a:xfrm>
            <a:off x="6191651" y="2022025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 детей
</a:t>
            </a:r>
            <a:pPr algn="ctr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чаще контактируют с землей на площадках, во дворах и на даче. Они могут случайно занести грязь в рот, поэтому для них опасность загрязнения выше.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18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токсинов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вещества, например свинец и ртуть, выводятся медленно. При постоянном поступлении они накапливаются в тканях и со временем нарушают работу нервной системы и внутренних органов.
</a:t>
            </a:r>
            <a:endParaRPr lang="en-US" sz="1123" dirty="0"/>
          </a:p>
        </p:txBody>
      </p:sp>
      <p:sp>
        <p:nvSpPr>
          <p:cNvPr id="19" name="Text 6"/>
          <p:cNvSpPr txBox="1"/>
          <p:nvPr/>
        </p:nvSpPr>
        <p:spPr>
          <a:xfrm>
            <a:off x="3381725" y="3684042"/>
            <a:ext cx="24081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не всегда заметно сразу, но его влияние может проявиться позже. Аллергии, отравления и хронические болезни часто связаны с длительным контактом с опасной почвой.
</a:t>
            </a:r>
            <a:endParaRPr lang="en-US" sz="112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загрязнение видно особенно хорошо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полигон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ливня из кучи отходов вытекает темная жидкость, и она уходит в грунт тонкими ручьями. Вокруг лежат пакеты, ржавые банки и обрывки пластика, а земля теряет нормальный цвет и запах.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Заброшенная промышленная 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пустой территории стоят ржавые бочки, видны следы старой техники и серый налет на почве. Такие места долго хранят последствия производства, потому что вредные вещества остаются в верхнем слое земли и постепенно распространяются дальше.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Свалка у окраины поселка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бытовых отходов заметны батарейки, битое стекло и сломанная электроника. Под кучами мусора скапливается фильтрат, который просачивается в почву и может достигать грунтовых вод, делая участок опасным для людей 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обследования к восстановлению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работ при очистке загрязненного участка.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мягких способа очистки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метода действуют медленнее, чем механическая очистка, и требуют времени на наблюдение. Они полезны не в каждом случае, особенно при сильном загрязнении тяжелыми металлами.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 использует бактерии и грибы, которые разрушают часть нефтепродуктов и органических загрязнителей. Этот способ подходит там, где вещества можно постепенно разложить без выемки большого объема грунта.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Фиторемедиация основана на растениях, способных поглощать отдельные загрязнители из почвы. Ее часто применяют на больших территориях, где важны аккуратность, безопасность и сохранение ландшафта.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очистки почвы: сравнение скорости и стоимости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Экологичность у быстрых методов ниже, а у щадящих — выше, поэтому выбор зависит от масштаба загрязнения и бюджета.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оценка методов восстановления почв; шкала 1–5 отражает относительные характеристики.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способы обычно дороже, а самые мягкие — медленнее. Эффективная очистка требует подбора метода под конкретную ситуацию.
</a:t>
            </a:r>
            <a:endParaRPr lang="en-US" sz="11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733157"/>
            <a:ext cx="375600" cy="300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школа и семья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Сдавать батарейки и электроотходы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сбор батареек, ламп и старой техники помогает не допустить попадания свинца, ртути и других опасных веществ в свалки и почву.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лишней упаковки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товаров без лишней упаковки и экономия бумаги уменьшают количество мусора. Тогда меньше отходов отправляется на полигоны и медленнее растет нагрузка на землю.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 уборках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двора, парка или школьной территории помогает собрать мусор до того, как он начнет разрушаться и загрязнять верхний слой почвы.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порядок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Аккуратное обращение с отходами, сортировка и бережное отношение к природе формируют привычки, которые защищают почву каждый день, а не только во время акций.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загрязнения почв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сочетает технические, сельскохозяйственные и бытовые меры: чем раньше убрать источник загрязнения, тем легче сохранить почву чистой.
</a:t>
            </a:r>
            <a:endParaRPr lang="en-US" sz="969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работают на разных уровнях: от предприятий до двора и школы.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 теме «Профилактика загрязнения почв».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рядом с загрязненной землей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играйте на пустырях, возле свалок и в местах с мусором. На таких участках легко испачкаться, а вместе с грязью в организм могут попасть опасные вещества.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трогайте подозрительные пятна, разлитые жидкости и неизвестные отходы. Они могут быть токсичными, поэтому лучше сразу сообщить взрослым и не подходить близко.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по земле обязательно мойте руки, а грязную обувь очищайте отдельно. Это снижает риск того, что вредные частицы попадут в дом и на еду.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собирайте ягоды, грибы и растения рядом с дорогами и промышленными зонами. Почва там может быть загрязнена, даже если место выглядит обычным.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почва — основа безопасной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незаметно, но затрагивает еду, воду, здоровье и природу. Сохранять землю чистой можно только вместе: через контроль отходов, осторожность и ответственное поведение.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2026-05-21T01:04:36Z</dcterms:created>
  <dcterms:modified xsi:type="dcterms:W3CDTF">2026-05-21T01:04:36Z</dcterms:modified>
</cp:coreProperties>
</file>