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Заболоцкий: поэт, который прошёл путь от авангарда к философской лирике
</a:t>
            </a:r>
            <a:endParaRPr lang="en-US" sz="3133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гротеска и сатиры к ясной философской поэзии.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 фоне эпохи перемен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Заболоцкого пришлась на революции, войны, репрессии и послевоенное обновление. Он прошёл через смену литературных направлений и сохранил собственный, узнаваемый голос, в котором соединяются наблюдение, мысль и нравственный опыт.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9559" y="1548167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71550" y="2988018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5587" y="2928768"/>
            <a:ext cx="505800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образование и ранние интересы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Уржум и Вятская губерния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Заболоцкий родился в Казани, детство он провёл в Уржуме. Провинциальная среда и близость к живой природе рано приучили его к точному наблюдению и вниманию к предметному миру.
</a:t>
            </a:r>
            <a:endParaRPr lang="en-US" sz="913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нескольких вузах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Казанском университете, затем в Петроградском университете и Институте имени Герцена. Широкий гуманитарный кругозор помог ему соединить поэзию с научной и философской дисциплиной мысли.
</a:t>
            </a:r>
            <a:endParaRPr lang="en-US" sz="913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 естествознание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биологии и естественным наукам сформировал его особую точность. В стихах Заболоцкого природа изображена не как фон, а как живой, сложный и внутренне организованный мир.
</a:t>
            </a:r>
            <a:endParaRPr lang="en-US" sz="9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эксперимента и литературной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Ленинграде 1920-х годов Заболоцкий оказался в среде, где ценились смелость формы и отказ от привычных правил. Литературные вечера, споры и выступления создавали ощущение искусства, которое ищет новые способы говорить о реальности.
</a:t>
            </a:r>
            <a:endParaRPr lang="en-US" sz="796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как школа художественного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объединении ОБЭРИУ рядом с Даниилом Хармсом и Александром Введенским он вошёл в пространство авангардного поиска. Здесь поэзия строилась на парадоксе, гротеске и неожиданном смещении смысла, а привычная логика сознательно разрушалась.
</a:t>
            </a:r>
            <a:endParaRPr lang="en-US" sz="788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1920-х годов и круг ОБЭРИУ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и экспериментальный язык поэзии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объявляло «реальное искусство» и отказывалось подчинять поэзию привычной логике. У Заболоцкого это проявилось в резких сопоставлениях, неожиданной образности и намеренной деформации бытовых сцен.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превращали обыденность в странный и тревожный мир, где смешивались ирония, фантастика и сатирическое наблюдение. Такой язык заставлял читателя видеть привычное под новым углом.
</a:t>
            </a:r>
            <a:endParaRPr lang="en-US" sz="1089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«Столбцы» закрепил за поэтом репутацию новатора. В нём эксперимент с формой оказался не самоцелью, а способом показать духовную пустоту и внутренние противоречия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творческой биографии Н. Заболоцкого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не только с датами, но и с изменением интонации, образного строя и авторской позиции.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движение от авангардного эксперимента к зрелой философской ясности через биографический перелом.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биографии и датам публикаций из предоставленного плана презентации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«Столбцы»: сатира на мещанский быт и повседневную фальшь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1929 года Заболоцкий изображает мещанский мир как пространство духовной инерции. Повседневность в его стихах выглядит механической, самодовольной и внутренне пустой.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эффект возникает из карикатурных деталей, гиперболы и резких контрастов. Высокая поэтическая интонация сталкивается с приземлённым бытом и создаёт комический, но тревожный образ эпохи.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ограничивается насмешкой: за гротеском чувствуется серьёзный вопрос о человеческом достоинстве. Поэтому смех в «Столбцах» часто соседствует с ощущением внутренней неустроенности.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сборнике особенно заметен ранний Заболоцкий-новатор. Он использует форму сатиры, чтобы не просто высмеять быт, а показать скрытую деформацию сознания.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51149"/>
            <a:ext cx="3563700" cy="1441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Заболоцкого и их смысл
</a:t>
            </a:r>
            <a:endParaRPr lang="en-US" sz="2762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текстов помогает увидеть, как менялись жанр, тема и художественная задача поэта.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Заболоцкого выходит за пределы лирики: он работает и с большой поэтической формой, и с переводом как культурным диалогом.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 произведения из предоставленного плана презентации
</a:t>
            </a:r>
            <a:endParaRPr lang="en-US" sz="8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66948"/>
            <a:ext cx="629100" cy="503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5075" y="2698725"/>
            <a:ext cx="618600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5400" y="3524375"/>
            <a:ext cx="618600" cy="61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«Торжество земледелия»: труд, природа и человек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историческая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коллективный труд показан не как лозунг, а как важнейшая часть человеческого существования. Заболоцкого интересует, меняет ли труд человека внутренне и как он связан с ответственностью перед миром.
</a:t>
            </a:r>
            <a:endParaRPr lang="en-US" sz="1111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основа размышления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рост, плодородие и живой цикл природы становятся для автора способом говорить о порядке жизни. Природный образ здесь не декоративен, а философски значим и смыслово нагружен.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зрелой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поэма показывает, что Заболоцкий уходит от простой сатиры к более сложной медитации. В центре оказывается вопрос о соотношении техники, земли и нравственного смысла человеческого действия.
</a:t>
            </a:r>
            <a:endParaRPr lang="en-US" sz="11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 год: резкий разрыв судьбы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по обвинению в антисоветской деятельности стал для Заболоцкого тяжёлым историческим и личным ударом. За ним последовали лагеря и ссылка, а вместе с ними — опыт, который невозможно было не услышать в поздней поэзии.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Алтайский край, Казахстан и новая внутренняя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ссылки связал его биографию с Алтайским краем и Казахстаном. В стихах после этого времени заметны сдержанность, собранность и строгая мысль, словно поэт заново выстраивает речь после пережитого испытания.
</a:t>
            </a:r>
            <a:endParaRPr lang="en-US" sz="819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1938 года, лагеря и ссылка как биографический перелом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 послевоенная лирика: новая ясность и глубина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усилили у Заболоцкого чувство исторической цены человеческой жизни: в стихах звучат память о потерях, сострадание и требование нравственной собранности перед лицом бедствия.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поэзия становится внешне строже и прозрачнее, но не проще: за ясной формой сохраняется напряжённое размышление о времени, вине, ответственности и внутренней правде.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Отказываясь от прежней гротескной резкости, поэт сохраняет умение видеть мир противоречивым и сложным; теперь его главная сила — спокойная, дисциплинированная интонация, которой доверяешь.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поэтики Н. Заболоцкого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менялись художественный метод, интонация и способы изображения мира на разных этапах творчества.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поэзии Заболоцкого как способ философского мышления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Заболоцкого природа не служит простым фоном: она становится самостоятельным миром, в котором видны законы жизни, роста, старения и неизбежного изменения.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дерева, воды, птицы, земли и неба помогают поэту говорить о времени и смерти без отвлечённых рассуждений, через конкретную и зримую материю.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природу, лирический герой учится внимательности и смирению: красота для него важна, но ещё важнее скрытый порядок, объединяющий всё живое.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пейзаж превращается в форму философии: через детали мира поэт размышляет о месте человека во Вселенной и о границах его власти над жизнью.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совесть и внутренняя ответственность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показывает человека не как функцию эпохи, а как нравственное существо, которое сохраняет ценность даже под давлением обстоятельств и страха.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ценит не громкие декларации, а дисциплину сознания, умение размышлять точно, трезво и без самообмана, когда речь идёт о собственной жизни.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особенно важен момент внутреннего решения: промолчать, уклониться или остаться честным перед собой и перед другими.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Заболоцкого удерживает боль утрат и память о пережитом, но не замыкается в отчаянии: она поддерживает человеческую стойкость и ответственность.
</a:t>
            </a:r>
            <a:endParaRPr lang="en-US" sz="9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основных тем зрелой лирики Заболоцкого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собой: образ природы у него почти всегда ведёт к разговору о человеке, а личный опыт делает эти размышления исторически ощутимыми.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природа и человек: через них поздний Заболоцкий наиболее полно раскрывает время, память и нравственную проблематику.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наследие Н. А. Заболоцкого, зрелые стихотворения 1940–1950-х годов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как переводчик: круг авторов и культурное значение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помогали Заболоцкому расширять границы русской поэтической речи и сохранять точность, музыкальность и смысловую дисциплину стиха.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стали частью его собственного творчества: они соединяли культурное посредничество с высокой поэтической требовательностью.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работа Н. А. Заболоцкого в 1940–1950-е годы
</a:t>
            </a:r>
            <a:endParaRPr lang="en-US" sz="9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в литературной памяти XX века
</a:t>
            </a:r>
            <a:endParaRPr lang="en-US" sz="2862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XX века Заболоцкий запомнился как автор, сумевший пройти путь от дерзкого авангарда к классической ясности, не утратив самостоятельности и интеллектуальной смелости.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связывают с нравственной честностью поэта, пережившего репрессии и внутренние испытания, но сохранившего доверие к слову, которое способно говорить правду о человеке.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ритм и художественные особенности поэзии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Заболоцкому свойственны точный предметный образ, необычная метафора и плотный синтаксис: каждое слово у него работает на смысл и создаёт ощущение продуманной конструкции.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заметны резкие сопоставления, гротеск и игра с логикой; в зрелых стихах на первый план выходят ясность, сдержанность и философская сосредоточенность.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его поэзии строится не на украшательстве, а на внутреннем ритме мысли: стих звучит строго, но при этом сохраняет живую наблюдательность и точность детали.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Н. Заболоцкого для русской литературы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соединяет в одной творческой биографии авангард 1920-х годов, трагический опыт репрессий и послевоенное движение к более зрелой, сдержанной лирике.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показал, что поэзия может сохранять свободу мысли даже тогда, когда историческая эпоха требует подчинения и навязывает жёсткие рамки.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важны для понимания того, как литература XX века искала новый язык для разговора о человеке, природе, памяти и моральной ответственности.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его наследие входит в школьное изучение не только как часть биографии эпохи, но и как пример высокой художественной честности и духовной устойчивости.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Заболоцкий: поэзия, проверенная временем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прошёл путь от авангардного эксперимента к философской зрелости и оставил поэзию, в которой красота соединена с нравственной ответственностью, а личная судьба — с историей страны.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2026-05-23T18:03:09Z</dcterms:created>
  <dcterms:modified xsi:type="dcterms:W3CDTF">2026-05-23T18:03:09Z</dcterms:modified>
</cp:coreProperties>
</file>