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А. Н. Островского: конфликт личности, совести и «тёмного царства»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свободы и совести в мире страха, власти и духовной несвободы.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Написанная накануне отмены крепостного права, пьеса точно уловила кризис патриархального мира. Островский показал провинциальный купеческий быт как пространство нравственного давления, а личную драму — как отражение больших общественных перемен.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«Гроза» стала одной из ключевых пьес XIX века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создал национальную реалистическую драму, в которой важны узнаваемая среда, точные бытовые детали и живые характеры, говорящие естественным языком.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Островский и особенности его драматургии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часто раскрывают купеческий мир, семейный произвол, зависимость слабых от сильных и то, как власть денег и привычек ломает личность.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«Грозе» бытовой конфликт вырастает в трагедию нравственного выбора, поэтому частная история становится значимым общественным и психологическим событием.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Калинов выглядит тихим провинциальным городом на берегу Волги. Однако за внешней размеренностью скрываются страх, сплетни и постоянное давление общественного мнения.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Калинов как художественный образ замкнутого мира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несвобода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города построено как замкнутая среда, где человеку трудно сохранить достоинство. Контраст между широтой природы и теснотой жизни усиливает ощущение духовной несвободы.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пьесы образуют систему сил, определяющих развитие драмы.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показывает, что трагедию усиливают не только жестокие, но и слабые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Островский, «Гроза» (1859)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функции в конфликте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приходит в дом Кабановых из мира, где было больше душевного тепла и свободы, поэтому новая среда сразу ощущается ей как духовная тюрьма.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Катерина: внутренняя чистота и трагедия выбора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характер основан на искренности, религиозности и неприятием лжи. Она не умеет жить по правилам притворства, которые кажутся обычными для окружающих.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Борису становится лишь частью драмы. Главный конфликт Катерины — невозможность примирить совесть с жизнью, построенной на страхе и унижении.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усиливается по мере того, как внешнее спокойствие сменяется внутренним напряжением и нравственным кризисом.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развязка, тем сильнее личный выбор Катерины сталкивается с давлением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Островский, «Гроза» (1859)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в пьесе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Кабаниха действует через назидание, подозрительность и требование подчинения. Её власть особенно разрушительна потому, что прикрывается заботой о нравственности и порядке.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Кабаниха и Дикой: две формы самодурства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Дикой воплощает открытую грубость: он кричит, оскорбляет, унижает и привык добиваться своего силой характера, а не правом или уважением.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показывают, что в мире Калинова человеческое достоинство не защищено законом. Вместо отношений равных людей здесь господствуют страх и произвол.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как знак другой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в пьесе связана с простором и возможностью вырваться за пределы замкнутого мира. Для Катерины этот образ особенно важен: он вызывает не просто восхищение природой, а острое чувство утраченной свободы и мечту о жизни без страха и лжи.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как испытание совести
</a:t>
            </a:r>
            <a:pPr algn="ctr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в пьесе звучит не только как природное явление. Она напоминает о наказании, внутреннем суде и скрытом напряжении, которое накапливается в душе героини. Поэтому стихия становится отражением её состояния: внешняя буря совпадает с нравственной бурей внутри человека.
</a:t>
            </a:r>
            <a:endParaRPr lang="en-US" sz="1166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и их смысл в «Грозе»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действия пьесы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конфликта в пьесе А. Н. Островского «Гроза»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87" y="1468141"/>
            <a:ext cx="206179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3094639"/>
            <a:ext cx="243773" cy="216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488448"/>
            <a:ext cx="243773" cy="19501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и Тихон: слабость как причина трагедии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не способен защитить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зависит от воли Дикого и не решается на самостоятельный поступок. Его мягкость кажется человеческой, но в решающий момент она оборачивается бессилием и оставляет Катерину без поддержки.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Тихон живёт под чужой волей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Тихон формально занимает положение хозяина семьи, однако полностью подчинён Кабанихе. Он умеет сочувствовать жене, но не способен противостоять матери и взять ответственность на себя.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усиливает трагедию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вызывают жалость, потому что сами несвободны. Но именно их нерешительность делает положение Катерины безвыходным: рядом с ней нет человека, который мог бы остановить давление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Варвара выбирает практичность и скрытую свободу: она не спорит открыто с порядками Калинова, но умеет обходить запреты и сохранять личное пространство внутри жёстких рамок.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Варвара и Кулигин: два разных способа существования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Кулигин мыслит как просветитель: он говорит о пользе труда, знаний и технического прогресса, старается объяснять мир разумно, однако его идеи не меняют жизни города.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персонажа показывают возможные варианты приспособления к несвободе, но Катерина резко отличается от них: она не умеет мириться с ложью и внутренним компромиссом.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 «Грозе» не отвлекают от реалистической основы, а помогают точнее увидеть внутренний конфликт героев и атмосферу духовного давления.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природы и быта превращают частную историю в обобщённую картину несвободы, страха и стремления к выходу.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Островский, «Гроза» (1859); анализ художественной системы пьесы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пьесы и их значения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Кабаниха говорит назидательно и повелительно, часто прикрывая жёсткость разговора ссылками на порядок и «правильные» обычаи. Так в речи слышится власть, скрытая под видом морали.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как способ раскрытия характера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Дикой выражается резко, грубо и импульсивно; его реплики передают не только раздражение, но и привычку подчинять окружающих криком, угрозой и словесным унижением.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Кулигин пользуется книжной и рассудочной лексикой, говорит о науке, пользе, устройстве жизни. Его речь показывает образованность, но одновременно — оторванность от реальной силы.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говорит образно, эмоционально и искренне; в её словах чувствуется открытость, духовная чистота и неспособность к лжи, что резко выделяет её среди других персонажей.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219" y="1124025"/>
            <a:ext cx="4444062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произведения раскрывают главный конфликт между внутренней правдой человека и жестокими нормами окружающего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связаны между собой: власть рождает страх, страх усиливает одиночество, а отсутствие свободы делает семейную жизнь источником драмы.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Островский, «Гроза»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пьесы «Гроза»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96660"/>
            <a:ext cx="226148" cy="1809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5553" y="2077821"/>
            <a:ext cx="218597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реализм в «Грозе»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подробно показывает повседневную жизнь провинциального города, но за внешней достоверностью скрывает напряжённые отношения власти, зависимости и морального давления.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пьесе — не событие само по себе, а переживание героя. Чувства, страхи и колебания Катерины раскрываются так же важно, как и её поступки.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гибнет не из-за случайности, а из-за постоянного давления дома, общества и собственной совести. Среда постепенно доводит её до нравственного кризиса.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человек, а не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у Островского не выглядят абстрактными «типами»: у каждого есть речь, привычки и психологическая логика, благодаря которым конфликт воспринимается как подлинный.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показала, что частная семейная история может стать разговором о нравах общества и месте личности в несвободном мире.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произведение выделяют цельность образа Катерины и сочетание социальной критики с глубоким психологизмом.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Островский, «Гроза»; литературоведческий анализ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«Гроза» стала важным произведением русской литературы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премьеры «Гроза» быстро закрепилась в репертуаре русских театров: зрителей привлекали острота конфликта, выразительные характеры и напряжённая драматическая форма.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Сценическая судьба и культурное значение пьесы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Катерины стал особенно значимым в культуре XIX века как символ нравственной чистоты и внутреннего протеста, поэтому пьеса и сегодня остаётся одной из самых узнаваемых у Островского.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легко читается сегодня, потому что показывает давление семьи, страх осуждения и ситуацию, когда человек вынужден выбирать между личной правдой и внешними правилами.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«Гроза» остаётся понятной современному школьнику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воспринимается как трагический, живой человек, который не умеет приспосабливаться к лжи. Её выбор заставляет задуматься о цене внутренней честности и ответственности.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Современному читателю близка тема психологического насилия: в «Грозе» оно проявляется не только в крике и запретах, но и в постоянном унижении, контроле и подавлении воли.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обсуждать вопросы свободы, достоинства и нравственного выбора не только в литературе, но и в реальной жизни, где давление среды остаётся важной проблемой.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«Гроза»: трагедия человека, который не может жить без правды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Островского показывает, что несвободная среда разрушает личность, если в ней нет уважения и доверия. История Катерины превращается в урок о цене совести и свободы.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2026-05-20T00:58:03Z</dcterms:created>
  <dcterms:modified xsi:type="dcterms:W3CDTF">2026-05-20T00:58:03Z</dcterms:modified>
</cp:coreProperties>
</file>