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славянских государств: ключевые темы урока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формирование славянских государств и их роль в истории Европы.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славяне? Их историческое происхождение и территория
</a:t>
            </a:r>
            <a:endParaRPr lang="en-US" sz="2956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— народ, проживавший на обширных землях Восточной, Центральной и Южной Европы с VI по IX век. Особенности климата и географии способствовали объединению племён и возникновению первых государств.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043"/>
            <a:ext cx="2093794" cy="19527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78248" y="1409043"/>
            <a:ext cx="2093794" cy="195270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41" y="1409043"/>
            <a:ext cx="2093794" cy="195270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254" y="1409043"/>
            <a:ext cx="2093794" cy="195270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первые славянские государства и их особенности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490692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Великоморавская держава — центр славянской культуры
</a:t>
            </a:r>
            <a:pPr algn="ctr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Возникшая в IX веке, объединяла моравов, чехов и словаков. Служила оплотом христианизации и политической мощи на территории Центральной Европы.
</a:t>
            </a:r>
            <a:endParaRPr lang="en-US" sz="930" dirty="0"/>
          </a:p>
        </p:txBody>
      </p:sp>
      <p:sp>
        <p:nvSpPr>
          <p:cNvPr id="15" name="Text 3"/>
          <p:cNvSpPr txBox="1"/>
          <p:nvPr/>
        </p:nvSpPr>
        <p:spPr>
          <a:xfrm>
            <a:off x="2583653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Болгарское царство — сильная империя на Балканах
</a:t>
            </a:r>
            <a:pPr algn="ctr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Образовалось в 681 году, успешно отразило атаки Византии. Принятие христианства и создание кириллицы стали важными культурными достижениями.
</a:t>
            </a:r>
            <a:endParaRPr lang="en-US" sz="939" dirty="0"/>
          </a:p>
        </p:txBody>
      </p:sp>
      <p:sp>
        <p:nvSpPr>
          <p:cNvPr id="16" name="Text 4"/>
          <p:cNvSpPr txBox="1"/>
          <p:nvPr/>
        </p:nvSpPr>
        <p:spPr>
          <a:xfrm>
            <a:off x="4677447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Киевская Русь — объединение городов и племён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Основана около 882 года князем Олегом, быстро развивалась как крупный политический центр, активно торговала с соседними государствами.
</a:t>
            </a:r>
            <a:endParaRPr lang="en-US" sz="956" dirty="0"/>
          </a:p>
        </p:txBody>
      </p:sp>
      <p:sp>
        <p:nvSpPr>
          <p:cNvPr id="17" name="Text 5"/>
          <p:cNvSpPr txBox="1"/>
          <p:nvPr/>
        </p:nvSpPr>
        <p:spPr>
          <a:xfrm>
            <a:off x="6768658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государств в Чехии, Польше и Сербии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IX–X веках племена объединялись в более крупные образования, которые заложили основу современного государственности этих народов.
</a:t>
            </a:r>
            <a:endParaRPr lang="en-US" sz="95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Великоморавская держава: основные этапы истории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 век: Возникновение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Великоморавская держава формируется как объединение славянских племён Центральной Европы.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 век: Христианизация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христианства и приход святых Кирилла и Мефодия способствовали культурному развитию.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IX — начало X вв.: Расцвет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политической силы и культурный оплот славянских народов региона.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 века: Упадок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давлением венгров и соседних племён великая держава распадается, но сохраняет культурное наследие.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раннего Болгарского царства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 Плискове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811 году Болгария одержала важную военную победу над Византией, укрепив свою власть и позиции на Балканах.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христианства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864 году царство официально обратилось в православие, что стало основой для развития культуры и письменности.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кириллицы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славянской письменности способствовало распространению образования и укреплению национальной идентичности.
</a:t>
            </a:r>
            <a:endParaRPr lang="en-US" sz="13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рост Киевской Руси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Новгорода и Киева князем Олегом создало сильное государство с развитой политической структурой и торговыми связями.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 века Киевская Русь включала множество крупных городов и активно взаимодействовала с Византией и европейскими странами.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Племенные союзы в основе государственности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защита территории и организация походов способствовали усилению социальной сплочённости и военной мощи.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конфликтов внутри племён и между ними закладывало основы правовых норм будущих государств.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родственных славянских племён формировало союзы с вече — сходами, где выбирались вожди и решались важные вопросы.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дружины в ранней княжеской власти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Дружина — это вооружённое войсковое объединение, которое поддерживало князя в защите и управлении его землями.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дружины собирали дань, участвовали в военных кампаниях и помогали укреплять авторитет власти князя.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власти в славянских государствах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возглавлял государство, осуществляя основные политические и военные функции, опираясь на свою власть.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 или народное собрание участвовало в обсуждении важных решений и выборных процессах.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Боярская дума советников помогала принимающим решения, объединяя опыт и статус высших слоёв общества.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правители и старейшины осуществляли управление внутри племён и территорий, поддерживая порядок и традиции.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— оплоты становления славянских государств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— сердце Киевской Руси
</a:t>
            </a:r>
            <a:pPr algn="ctr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политический и культурный центр, где развивались ремёсла, торговля и власть князей. Его расположение на пересечении торговых путей обеспечивало богатство и влияние.
</a:t>
            </a:r>
            <a:endParaRPr lang="en-US" sz="1106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— мост между Западом и Востоком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славился активной торговлей и демократическими традициями вечевых собраний, играл важную роль в объединении северных славянских земель.
</a:t>
            </a:r>
            <a:endParaRPr lang="en-US" sz="956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Полоцк — торговый и культурный узел
</a:t>
            </a:r>
            <a:pPr algn="ctr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ремесленного производства и торговли на востоке Европы, укреплял связи между славянскими народами и соседями, способствуя экономическому развитию.
</a:t>
            </a:r>
            <a:endParaRPr lang="en-US" sz="100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христианизации для славянских стран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христианства объединило разные славянские племена, создав духовную основу для формирования единой культурной идентичности и письменности на основе церковнославянского языка.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принесло новые моральные ценности, укрепило власть князей и способствовало распространению письменности, что значительно повлияло на развитие закона и образования.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Византией и Европой через христианство расширила политические и культурные контакты, способствовала интеграции славянских государств в европейское сообщество.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торговля славянских государств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 ремесла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экономики составляли земледелие и скотоводство, развивались ремесла, особенно обработка металла и производство текстиля. Появление железных орудий увеличило урожай и качество товаров.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пути сообщения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активно торговали с Византией и Европой, используя важный торговый маршрут «из варяг в греки». Это способствовало обмену товарами и культурными идеями между регионами.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раннеславянских государств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Верхушку общества составляли князья и бояре, которые обладали землёй и властью, управляли государством и вооружённой дружиной.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земледельцы и ремесленники представляли основную массу населения, занимались хозяйством, ремёслами и торговлей, поддерживая экономику.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Низшие слои включали холопов и рабов, находившихся в зависимости от знати, выполнявших тяжёлую работу и служивших в хозяйстве и армии.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славянских государств с соседями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 государства вели войны и заключали союзы с Византией, германскими племенами и тюркскими народами, что влияло на политическую карту региона.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Династические браки и торговые соглашения укрепляли связи с соседями, способствуя культурному обмену и экономическому сотрудничеству между государствами.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князя Владимира и укрепление власти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единой системы управления с центральной администрацией в Киеве повысило эффективность правления и укрепило центральную власть.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крещение Руси в 988 году объединило народ по вере, усилив культурное единство и международный престиж.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каменных церквей и привлечение византийских мастеров способствовали развитию архитектуры и культурного обмена.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поддержали укрепление княжеской дружины, обеспечив защиту и порядок на территории государства, повысив авторитет князя.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25" y="1410404"/>
            <a:ext cx="4117200" cy="1950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725" y="1410404"/>
            <a:ext cx="4117200" cy="19500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Династии и их влияние в славянских странах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800500" y="3425300"/>
            <a:ext cx="36021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Рюриковичи — столп русской государственности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Рюриковичей управляла Русью на протяжении нескольких веков, обеспечивая преемственность власти и развитие государства. Они укрепляли княжескую власть и формировали политические союзы.
</a:t>
            </a:r>
            <a:endParaRPr lang="en-US" sz="1359" dirty="0"/>
          </a:p>
        </p:txBody>
      </p:sp>
      <p:sp>
        <p:nvSpPr>
          <p:cNvPr id="12" name="Text 3"/>
          <p:cNvSpPr txBox="1"/>
          <p:nvPr/>
        </p:nvSpPr>
        <p:spPr>
          <a:xfrm>
            <a:off x="5042275" y="3425300"/>
            <a:ext cx="36219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Пясты в Польше — основатели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Пясты заложили основы польской государственности, развивали административный аппарат и укрепляли позиции страны в регионе. Их династийные связи обеспечивали дипломатические союзы в Европе.
</a:t>
            </a:r>
            <a:endParaRPr lang="en-US" sz="13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ранних славянских государств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памятники, такие как Софийский собор в Киеве, отражают высокий уровень искусства и религиозной жизни тех времен. Эти сооружения стали символами державности и культуры.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64581"/>
            <a:ext cx="2507400" cy="179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творчество и литература, в том числе летописи и былины, сохраняют историческую память и традиции, передавая знания и ценности последующим поколениям.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славянских языков и письменности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кириллицы и глаголицы Кириллом и Мефодием в IX веке служило для просвещения и распространения христианства среди славянских народов.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способствовала развитию науки, культуры и сохранению исторических событий, что укрепляло единство и самосознание славянских государств.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Старославянский язык стал основой для формирования трех основных групп славянских языков: восточно-, западно- и южнославянских.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славянских государств, образованных в период с IX по XIII век, заложили основы современной политической карты Восточной и Центральной Европы.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европейского средневековья
</a:t>
            </a:r>
            <a:endParaRPr lang="en-US" sz="984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современных славянских стран во многом основывается на историческом опыте первых государств, сохранивших языки и традиции.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9516" y="0"/>
            <a:ext cx="3812418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475" y="1977628"/>
            <a:ext cx="4778400" cy="9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эпохи образования славянских государств
</a:t>
            </a:r>
            <a:endParaRPr lang="en-US" sz="2604" dirty="0"/>
          </a:p>
        </p:txBody>
      </p:sp>
      <p:sp>
        <p:nvSpPr>
          <p:cNvPr id="6" name="Text 1"/>
          <p:cNvSpPr txBox="1"/>
          <p:nvPr/>
        </p:nvSpPr>
        <p:spPr>
          <a:xfrm>
            <a:off x="337475" y="3177362"/>
            <a:ext cx="47784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формирования славянских государств стал фундаментом для культурного и политического развития многих европейских народов, заложив прочные основы национальных самобытностей и традиций.
</a:t>
            </a:r>
            <a:endParaRPr lang="en-US" sz="13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2026-05-10T13:17:05Z</dcterms:created>
  <dcterms:modified xsi:type="dcterms:W3CDTF">2026-05-10T13:17:05Z</dcterms:modified>
</cp:coreProperties>
</file>