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хозяйство: единая система территории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экономика формируют пространство вместе.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состав и размещение населения влияют на труд, спрос и инфраструктуру, а хозяйство задаёт занятость, миграции и качество жизни. В России эта связь особенно заметна между центрами и периферией.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демография и экономика неразделимы
</a:t>
            </a:r>
            <a:endParaRPr lang="en-US" sz="282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миллиардов
</a:t>
            </a:r>
            <a:pPr algn="ctr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превысило мировое население в 2022 году.
</a:t>
            </a:r>
            <a:endParaRPr lang="en-US" sz="9629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показывает масштабы демографических изменений и усиливает значение рождаемости, смертности и миграций для стран и 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2022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изменения численности населения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итоговая динамика складывается из естественного движения и миграций; их соотношение может различаться по регионам и периодам.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естественная убыль высока, миграционный приток способен лишь частично её компенсировать.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674" y="4186700"/>
            <a:ext cx="3142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структура и трудовые ресурсы
</a:t>
            </a:r>
            <a:endParaRPr lang="en-US" sz="2625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молодых возрастов повышает потребность в школах, секциях, детских садах и будущих рабочих местах, формируя долгосрочный спрос на социальную инфраструктуру.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подростки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группа создаёт основную часть трудовых ресурсов. Её сокращение ослабляет рынок труда, ограничивает производство и уменьшает налоговую базу территории.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Трудоспособное население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молодых людей много, региону нужны колледжи, вузы и первые рабочие места. Иначе усиливается отток выпускников в более развитые центры.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 образование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увеличивает нагрузку на здравоохранение, пенсии и социальную поддержку, а также требует большей доступности услуг и безбарьерной среды.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показателей регионов России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между крупными экономическими центрами и удалёнными территориями.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экономический центр и транспортные связи, тем выше плотность и привлекательность для миграции; удалённые районы чаще теряют население.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статистическим и картографическим материалам Росстата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 и типы поселений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концентрируют рабочие места, услуги и управление, поэтому притягивают население из соседних территорий. В результате вокруг них быстро растут пригородные зоны и новые жилые районы.
</a:t>
            </a:r>
            <a:endParaRPr lang="en-US" sz="1612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между собой города и пригороды образуют единую систему расселения. Её поддерживают ежедневные поездки населения, общий рынок труда и общая инфраструктура.
</a:t>
            </a:r>
            <a:endParaRPr lang="en-US" sz="168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и малые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поселения часто выполняют районные функции: обслуживают сельскую местность, обеспечивают местную занятость и связывают периферию с крупными центрами.
</a:t>
            </a:r>
            <a:endParaRPr lang="en-US" sz="1663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плотность населения обычно ниже, а расселение более разреженное. Оно сильнее зависит от природных условий, специализации хозяйства и транспортной доступности.
</a:t>
            </a:r>
            <a:endParaRPr lang="en-US" sz="17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населения: причины и последствия
</a:t>
            </a:r>
            <a:endParaRPr lang="en-US" sz="29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результатов перемещения населения между территориями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превышает доля городского населения в России.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концентрируют рабочие места, образование, медицину и культуру, но одновременно усиливают транспортную нагрузку, дефицит жилья и экологические риски.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данные о доле городского населения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хозяйства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отражает переход от добычи и сельского труда к услугам, где особенно быстро растут образование, медицина, транспорт и цифровые сервисы.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обычно связано с урбанизацией и более высокой сложностью экономики, но без промышленной базы оно остаётся менее устойчивым.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материалам школьного курса экономики и географии
</a:t>
            </a:r>
            <a:endParaRPr lang="en-US" sz="15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территориальная организация производства
</a:t>
            </a:r>
            <a:endParaRPr lang="en-US" sz="2494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комплексы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объединяет топливно-энергетический, металлургический, машиностроительный, химический и пищевой комплексы. Каждый из них выполняет свою функцию в экономике и по-разному зависит от ресурсов, кадров и транспортной доступности.
</a:t>
            </a:r>
            <a:endParaRPr lang="en-US" sz="111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строят там, где сочетаются сырье, энергия, вода, рабочая сила и удобные пути доставки. Немаловажны и рынки сбыта: чем короче расстояние до потребителя, тем ниже издержки.
</a:t>
            </a:r>
            <a:endParaRPr lang="en-US" sz="1325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районе сходятся несколько выгодных условий, возникает промышленный узел. Он связывает предприятия, склады, транспорт и сервисные организации, повышая эффективность производства и ускоряя обмен между отраслями.
</a:t>
            </a:r>
            <a:endParaRPr lang="en-US" sz="1162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крупных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часто совмещают производство, научные разработки и транспортные функции. Такая концентрация ускоряет внедрение технологий, облегчает кооперацию предприятий и поддерживает развитие смежных видов деятельности.
</a:t>
            </a:r>
            <a:endParaRPr lang="en-US" sz="1162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промышленности формирует специализацию районов: одни территории ориентируются на добычу и переработку сырья, другие — на сложное машиностроение или пищевую продукцию. Это делает хозяйство страны более взаимосвязанным.
</a:t>
            </a:r>
            <a:endParaRPr lang="en-US" sz="11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специализация хозяйства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ресурсы влияют на отраслевую специализацию территории и экономический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задают специализацию территории, но устойчивый рост обеспечивают переработка, транспорт, инвестиции и квалифицированные кадры.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экономической географии России
</a:t>
            </a:r>
            <a:endParaRPr lang="en-US" sz="13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безопасность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от которого зависит урожай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крупных зерновых полях особенно заметно, как климат и почва определяют хозяйственный результат. Засушливые районы требуют точной агротехники и техники, а в более влажных зонах выше шанс получить стабильный урожай и снизить потери.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рядом с рынком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Животноводческие и овощеводческие хозяйства часто тяготеют к крупным городам и транспортным коридорам. Так сокращаются расходы на перевозку, быстрее доставляется свежая продукция, а устойчивость снабжения повышается даже при сезонных колебаниях спроса.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как часть безопасности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начинается не только в поле, но и на складах, элеваторах, в холодильниках и на перерабатывающих предприятиях. Надежная логистика помогает сохранить качество продукции и сделать поставки населению более равномерными в течение года.
</a:t>
            </a:r>
            <a:endParaRPr lang="en-US" sz="10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 по секторам экономики
</a:t>
            </a:r>
            <a:endParaRPr lang="en-US" sz="29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отражает переход экономики к более высокой роли сервиса и знаний, особенно в городах и агломерациях.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показывает развитие постиндустриальных отраслей, а сокращение доли сельского хозяйства связано с механизацией и ростом производительности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для учебной презентации по географии; без привязки к конкретному году
</a:t>
            </a:r>
            <a:endParaRPr lang="en-US" sz="15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27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8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29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975" y="1584875"/>
            <a:ext cx="43995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инфраструктура как связующее звено
</a:t>
            </a:r>
            <a:endParaRPr lang="en-US" sz="2644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 особенно важен для перевозки массовых грузов на большие расстояния. Он связывает сырьевые районы, промышленные центры и порты, обеспечивая регулярность поставок и относительную дешевизну доставки.
</a:t>
            </a:r>
            <a:endParaRPr lang="en-US" sz="1138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обслуживают повседневные поездки людей и доставку товаров «последней мили». Их плотность определяет доступность рынков, рабочих мест, школ, больниц и небольших населенных пунктов.
</a:t>
            </a:r>
            <a:endParaRPr lang="en-US" sz="1151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Трубопроводный транспорт незаменим для нефти, газа и части химического сырья. Он снижает затраты на перевозку, делает поставки непрерывными и особенно важен для экспортно ориентированных отраслей.
</a:t>
            </a:r>
            <a:endParaRPr lang="en-US" sz="1179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удобен для международной торговли и крупных партий грузов. Порты становятся точками притяжения предприятий, складов и сервисных компаний, усиливая экономическую роль прибрежных территорий.
</a:t>
            </a:r>
            <a:endParaRPr lang="en-US" sz="1151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обеспечивает самое быстрое перемещение людей и срочных грузов. Она особенно значима для удаленных районов, где наземные пути ограничены расстоянием, климатом или слабой транспортной сетью.
</a:t>
            </a:r>
            <a:endParaRPr lang="en-US" sz="11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влияния населения на хозяйство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демографические характеристики определяют экономические решения и территориальное развитие.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 территориальные различия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6725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 между регионами усиливает различия в качестве жизни, возможностях образования и доступе к медицине. Там, где экономика менее диверсифицирована, семьи сильнее зависят от одного-двух работодателей.
</a:t>
            </a:r>
            <a:endParaRPr lang="en-US" sz="1433" dirty="0"/>
          </a:p>
        </p:txBody>
      </p:sp>
      <p:sp>
        <p:nvSpPr>
          <p:cNvPr id="12" name="Text 3"/>
          <p:cNvSpPr txBox="1"/>
          <p:nvPr/>
        </p:nvSpPr>
        <p:spPr>
          <a:xfrm>
            <a:off x="2649593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Периферийные территории часто теряют молодежь, потому что выпускники уезжают учиться и работать в крупные города. Это сокращает кадровую базу, уменьшает спрос и ослабляет местную социальную инфраструктуру.
</a:t>
            </a:r>
            <a:endParaRPr lang="en-US" sz="1441" dirty="0"/>
          </a:p>
        </p:txBody>
      </p:sp>
      <p:sp>
        <p:nvSpPr>
          <p:cNvPr id="13" name="Text 4"/>
          <p:cNvSpPr txBox="1"/>
          <p:nvPr/>
        </p:nvSpPr>
        <p:spPr>
          <a:xfrm>
            <a:off x="4985601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врачей и учителей особенно заметен в удаленных районах и малых поселениях. При слабой транспортной доступности и ограниченном жилье привлечь квалифицированные кадры значительно сложнее.
</a:t>
            </a:r>
            <a:endParaRPr lang="en-US" sz="1441" dirty="0"/>
          </a:p>
        </p:txBody>
      </p:sp>
      <p:sp>
        <p:nvSpPr>
          <p:cNvPr id="14" name="Text 5"/>
          <p:cNvSpPr txBox="1"/>
          <p:nvPr/>
        </p:nvSpPr>
        <p:spPr>
          <a:xfrm>
            <a:off x="306714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транспортные и коммуникационные связи развиты недостаточно, предприятия хуже включаются в общую экономическую систему. Это повышает издержки, ограничивает выбор услуг и замедляет обновление хозяйства.
</a:t>
            </a:r>
            <a:endParaRPr lang="en-US" sz="1380" dirty="0"/>
          </a:p>
        </p:txBody>
      </p:sp>
      <p:sp>
        <p:nvSpPr>
          <p:cNvPr id="15" name="Text 6"/>
          <p:cNvSpPr txBox="1"/>
          <p:nvPr/>
        </p:nvSpPr>
        <p:spPr>
          <a:xfrm>
            <a:off x="2649471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центров и периферии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рабочие места, сервисы и инвестиции, тогда как удаленные территории нередко отстают по темпам развития. Такой дисбаланс становится устойчивым, если отсутствуют программы поддержки регионов.
</a:t>
            </a:r>
            <a:endParaRPr lang="en-US" sz="12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разных типов хозяйства
</a:t>
            </a:r>
            <a:endParaRPr lang="en-US" sz="28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модели хозяйства по их сильным сторонам и уязвимостям.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модель быстро приносит доход, индустриальная создает рабочие места, сервисная поддерживает качество жизни, а смешанная структура наиболее устойчива к кризисам.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экономики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устойчивого развития территории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расселение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 более равномерного распределения населения и рабочих мест. Это снижает перегрузку крупных городов и уменьшает разрыв между центром и периферией.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производства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предприятий повышает производительность, сокращает потери ресурсов и уменьшает загрязнение. Современные технологии делают хозяйство более конкурентоспособным и безопасным.
</a:t>
            </a:r>
            <a:endParaRPr lang="en-US" sz="986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семей, образования, здравоохранения и занятости помогает удерживать население в регионах. Качественные услуги повышают привлекательность территории для жизни и работы.
</a:t>
            </a:r>
            <a:endParaRPr lang="en-US" sz="986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природопользование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ресурсов, контроль выбросов и благоустройство городской среды обеспечивают долгосрочное развитие. Экономический рост должен сочетаться с сохранением природной основы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хозяйство: одна территория, один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Демография, расселение и экономика связаны теснее, чем кажется: люди создают спрос и трудовые ресурсы, а хозяйство определяет занятость, доходы и качество жизни. Именно поэтому развитие территории требует баланса между населением, инфраструктурой и ресурсами.
</a:t>
            </a:r>
            <a:endParaRPr lang="en-US" sz="35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2026-06-03T00:15:07Z</dcterms:created>
  <dcterms:modified xsi:type="dcterms:W3CDTF">2026-06-03T00:15:07Z</dcterms:modified>
</cp:coreProperties>
</file>