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Платонов: писатель о труде, доброте и трудной эпохе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слышал боль времени и верил в человека.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его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жил в эпоху революций, войн и больших перемен. Его книги помогают увидеть, как история меняет судьбы простых людей и почему в трудные годы особенно важны надежда и ответственность.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учеба и первые шаги в профессии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родился в Воронеже в семье железнодорожного машиниста. С ранних лет он привык к труду и ответственности, а учёба в школе и техникуме расширила его кругозор.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образование и работа по специальности помогли ему замечать точные детали. Позже это сказалось в прозе: он писал о строительстве, работе и преобразовании жизни очень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известные произведения писателя и годы их создания.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тексты появились в годы сильных исторических перемен, а часть из них долго не печаталась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Андрея Платонова; годы создания указаны по общепринятой литературной хронологии.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Андрея Платонова
</a:t>
            </a:r>
            <a:endParaRPr lang="en-US" sz="23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7787" y="1218843"/>
            <a:ext cx="165533" cy="1324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Платонова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часто строит фразы так, что привычные слова звучат по-новому. Из-за этого его текст запоминается и кажется очень своеобразным.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простыми словами у него всегда скрыт глубокий смысл. Он внимательно показывает, как человек думает, сомневается и ищет правду.
</a:t>
            </a:r>
            <a:endParaRPr lang="en-US" sz="1223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языке чувствуется боль за людей и желание понять их. Даже в коротких фразах слышны сочувствие, беспокойство и надежда.
</a:t>
            </a:r>
            <a:endParaRPr lang="en-US" sz="1162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трудом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напоминают речь мастера или инженера. Это помогает передать мир работы, строительства и постоянного усилия.
</a:t>
            </a:r>
            <a:endParaRPr lang="en-US" sz="122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говорит о сложном почти детскими словами. Так трудные темы становятся понятнее и ближе читателю.
</a:t>
            </a:r>
            <a:endParaRPr lang="en-US" sz="12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произведений Платонова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видно, что писатель особенно активно работал в непростые годы первой половины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главные тексты Платонова создавались в период острых перемен, поэтому в них так много тревоги и размышлений.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Андрея Платонова по годам создания: 1927, 1928, 1930, 1935, 1937, 1946.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писателя и развитие его 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жизненный опыт Платонова влиял на содержание его произведений.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копают огромную яму ради будущего общего дома, который должен стать символом счастливой жизни. Но вместо радости читатель видит усталость, страх и ощущение пустоты.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что мечта о справедливости может разрушиться, если её строят без жалости к человеку. Поэтому «Котлован» звучит как предупреждение о цене насильственных перемен.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«Котлован»: надежда и трагедия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«Чевенгур»: попытка построить идеальное общество
</a:t>
            </a:r>
            <a:endParaRPr lang="en-US" sz="2486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люди стараются создать новый справедливый мир, где все будут жить по общим правилам. Платонов показывает, как сильная вера в идею меняет привычную жизнь.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серьёзные размышления, сатирические детали и трагические события. Из-за этого город Чевенгур выглядит и странно, и страшно, и очень по-человечески.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романа: можно ли построить идеал, не разрушив саму жизнь? Ответ у Платонова сложный и печальный — мечта сталкивается с реальностью и не выдерживает её.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11501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438" y="1925934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«Юшка»: добро и жестокость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Юшка выглядит слабым и беззащитным, поэтому окружающие часто не принимают его всерьёз. Но именно в его тихой жизни скрыта внутренняя сила.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милосердие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отвечает злом на обиды и никого не осуждает. Его доброта заметна не сразу, но она делает мир вокруг немного лучше.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Юшки учит уважать каждого, даже если он кажется странным или слабым. Платонов показывает, что добро живёт дольше равнодушия и жестокости.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Платонова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особенно заметны в школьно изучаемых произведениях, где личная судьба героя всегда связана с судьбой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сострадание у Платонова звучат сильнее всего: через них писатель проверяет человека на человечность и внутреннюю стойкость.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тем в произведениях А. П. Платонова, изучаемых в школьной программе.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и беззащитности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герои у Платонова часто видят мир без привычной взрослой защиты. Поэтому они острее переживают холод, голод, ссоры и любую несправедливость вокруг.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ребенка писатель показывает, как жестокие события меняют дом и семью. Внешне тихие эпизоды у него становятся рассказом о большой внутренней боли.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доверчивость у Платонова соседствует с нравственной чистотой. Даже в трудных обстоятельствах ребенок способен почувствовать добро раньше, чем объяснить его словами.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детей помогают писателю говорить о памяти и надежде. Они напоминают, что человек становится сильнее не из-за жесткости, а благодаря сочувствию и заботе.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604141"/>
            <a:ext cx="4336500" cy="1715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события своей эпохи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исторические события первой половины XX века связаны с темами и судьбой публикации произведений Платонова.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Платонова не фон, а часть сюжета: она определяет судьбы героев, усиливает драматизм и объясняет, почему многие тексты долго не печатались.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Платонова и исторический контекст первой половины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возвращается домой не в прежнюю жизнь, а в изменившийся мир. Даже родной дом кажется ему чужим, потому что война изменила всех без исключения.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рассказ «Возвращение»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что победа не отменяет боли. Чтобы снова стать семьей, героям нужно преодолеть обиду, молчание и научиться понимать друг друга заново.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смысл в произведениях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Платонова повседневный эпизод постепенно переходит в философское и нравственное размышление.
</a:t>
            </a:r>
            <a:endParaRPr lang="en-US" sz="26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Платонова долго не принимали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казался слишком необычным: в нем были странные сочетания слов, простая интонация и одновременно глубокая тревога. Для многих критиков это выглядело непривычно и даже «неправильно».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настораживали за мрачные сюжеты и за то, что он не повторял официальный оптимизм. Из-за этого часть произведений при жизни не могла быть напечатана полностью.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честность и сложность его прозы сделали Платонова особенно важным. Со временем стало ясно, что он писал о человеке и истории точнее многих своих современников.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в школьном изучении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5–6 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рассказом «Юшка» помогает говорить о доброте, жестокости и уважении к человеку, который внешне кажется слабым, но внутренне оказывается сильным.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крупных произведений, например «Котлована» и «Чевенгура», ученики видят связь литературы с историей и размышляют о цене мечты и ответственности.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 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«Возвращения» школьники обсуждают войну, семью и доверие. Текст показывает, как трудно заново учиться понимать близких после тяжелых испытаний.
</a:t>
            </a:r>
            <a:endParaRPr lang="en-US" sz="13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Платонова по качествам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часто соединяются в одном персонаже, поэтому герои Платонова кажутся не схематичными, а живыми и противоречивыми.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особенно важен контраст: внешняя неприметность героя не мешает ему быть нравственно сильным и способным к сочувствию.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образов героев в произведениях А. П. Платонова, изучаемых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творчества Платонова сегодня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Платонова помогают лучше понять, как исторические потрясения влияют на обычную жизнь. Через судьбы героев школьник видит, что большие события всегда отражаются в семье и в душе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учит внимательно относиться к словам и поступкам. У Платонова даже маленькое доброе дело имеет значение, потому что от него зависит чужая надежда и чувство достоинства.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Платонова остается современным, потому что ставит вечные вопросы: как жить честно, как не предать совесть и как остаться человеком в трудных обстоятельствах.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напоминает, что сострадание не слабость, а сила. Именно оно помогает людям не озлобиться, сохранить доверие и поддержать тех, кому тяжелее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Платонов как писатель совести и сострадания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что история важна не только событиями, но и тем, как она меняет человека. Его книги учат добру, ответственности и уважению к чужой боли.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2026-05-22T11:13:38Z</dcterms:created>
  <dcterms:modified xsi:type="dcterms:W3CDTF">2026-05-22T11:13:38Z</dcterms:modified>
</cp:coreProperties>
</file>