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изображения неровностей земной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можно читать как карту с разными языками.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 — это все неровности поверхности Земли: от равнин до гор. На плоском листе или экране его приходится показывать специальными способами, чтобы сразу было видно форму, высоту и крутизну склонов.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показывать рельеф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его изображения: одна местность, разные способы
</a:t>
            </a:r>
            <a:endParaRPr lang="en-US" sz="2606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местность может выглядеть по-разному на карте, в профиле или в объёмной модели. Каждый способ выделяет свои особенности и помогает заметить важные детали рельефа.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дают точность и позволяют измерять высоты, но требуют внимательного чтения. Цвета, тени и 3D-виды воспринимаются быстрее, зато менее удобны для точных расчётов.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способов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изображение передаёт высоту, крутизну и направление склона, легче понять форму поверхности. Поэтому географы часто используют несколько способов одновременно, а не один.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цели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задачи: для измерений нужна точная карта, для обзора — наглядное изображение. Один и тот же объект можно показать так, чтобы он был понятен и ребёнку, и картографу.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3819" y="1483351"/>
            <a:ext cx="249187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высота, горизонтали, отметки, легенда
</a:t>
            </a:r>
            <a:endParaRPr lang="en-US" sz="225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точки
</a:t>
            </a:r>
            <a:pPr algn="ct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точки показывает, насколько она поднята над уровнем моря. Именно по высоте на карте можно понять, находится ли место на равнине, в предгорьях или в горах.
</a:t>
            </a:r>
            <a:endParaRPr lang="en-US" sz="1187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соединяют точки с одинаковой высотой. Если линии расположены правильно, по ним можно восстановить форму холма, долины или склона без объёмного изображения.
</a:t>
            </a:r>
            <a:endParaRPr lang="en-US" sz="1125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высот
</a:t>
            </a:r>
            <a:pPr algn="ctr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Отметка высоты — это число рядом с точкой, например 145 м. Она помогает быстро узнать точное значение на вершине, перевале, берегу или в понижении рельефа.
</a:t>
            </a:r>
            <a:endParaRPr lang="en-US" sz="1224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карты
</a:t>
            </a:r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объясняет, что означают линии, цвета и знаки на карте. Без неё легко перепутать интервалы высот и неверно прочитать изображение местности.
</a:t>
            </a:r>
            <a:endParaRPr lang="en-US" sz="12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горизонтали показывают подъём и спуск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078175" y="99670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горизонтали образуют кольца вокруг холма или впадины. Внешние линии показывают более низкие участки, а внутренние — более высокие, поэтому по ним читается подъём к центру.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78175" y="2201675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линии замыкаются без разрывов, это значит, что форма рельефа закончена. Так обозначают вершину, котловину или замкнутое понижение, которое не продолжается дальше.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78175" y="340665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линиями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горизонтали расположены друг к другу, тем быстрее меняется высота. По этому признаку легко отличить пологий склон от крутого даже без объёмной модели.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горизонтали: шаг между линиями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высот
</a:t>
            </a:r>
            <a:pPr algn="ctr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карте выбирают одинаковый шаг высоты между горизонталями. Это нужно, чтобы все линии можно было сравнивать между собой на одном участке местности.
</a:t>
            </a:r>
            <a:endParaRPr lang="en-US" sz="1183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расстояний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насколько близко линии стоят друг к другу. Узкий промежуток означает крутой склон, а широкий — более плавный подъём или спуск.
</a:t>
            </a:r>
            <a:endParaRPr lang="en-US" sz="1338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определяют общую форму поверхности: вершину, впадину, пологий участок или обрывистую часть. Так карта становится понятной для оценки рельефа.
</a:t>
            </a:r>
            <a:endParaRPr lang="en-US" sz="11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подсказки на карте рельефа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Штрихи, которые направляют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некоторых горизонталях рисуют короткие штрихи, направленные вниз по склону. Они сразу подсказывают, в какую сторону понижается поверхность, и помогают не перепутать холм с впадиной.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на нужных местах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отметки рядом с отдельными точками дают точную высоту без подсчёта линий. Благодаря им легко найти вершину, перевал или дно впадины и проверить свои выводы.
</a:t>
            </a:r>
            <a:endParaRPr lang="en-US" sz="1006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для удобства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самих горизонталей ускоряют чтение карты, особенно когда линий много. Они позволяют не считать каждую полосу и быстрее понять, как меняется высота на участке.
</a:t>
            </a:r>
            <a:endParaRPr lang="en-US" sz="10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местности: рельеф в разрезе
</a:t>
            </a:r>
            <a:endParaRPr lang="en-US" sz="2636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строят по выбранной линии на карте, словно разрезают местность сбоку. Получается понятный рисунок подъёмов и понижений, который показывает форму поверхности вдоль маршрута.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профилю удобно сравнивать разные части рельефа: холм, долину, седловину и склон. Все они видны в одном изображении, без лишних деталей вокруг.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полезен, когда нужно заранее оценить путь движения. Он помогает понять, где идти будет легче, а где встречается резкий подъём.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топографическом профиле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профиле сразу заметна самая высокая точка выбранного участка. По ней можно понять, насколько далеко местность поднимается над окружающими понижениями и где расположен пик маршрута.
</a:t>
            </a:r>
            <a:endParaRPr lang="en-US" sz="1074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Крутизна склона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склона видна по тому, как идёт линия: плавно или резко. Если подъем крутой, линия быстро идёт вверх; если поверхность ровная, она почти горизонтальна.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понижения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впадины хорошо читается по самой нижней части линии профиля. Она показывает, насколько сильно поверхность опускается и где находится самое низкое место на участке.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путь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помогает увидеть весь маршрут целиком: подъёмы, спуски и ровные отрезки. Поэтому его часто используют, когда нужно заранее представить путь по местности.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Раскраска высот: цвет помогает увидеть рельеф
</a:t>
            </a:r>
            <a:endParaRPr lang="en-US" sz="2713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обычно обозначает низкие участки и равнины, где высоты невелики. На такой карте легче сразу заметить широкие низменности и долины рек.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и оранжевые оттенки показывают промежуточные высоты. Они помогают увидеть переход от ровной поверхности к более приподнятым участкам и холмистой местности.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тона чаще используют для высоких территорий. Чем темнее и насыщеннее цвет, тем выше обычно расположена поверхность по сравнению с соседними участками.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Гипсометрическая окраска не заменяет горизонтали, а дополняет их. Цвет делает карту понятнее на первый взгляд, особенно когда нужно быстро оценить общий рельеф.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гипсометрическая шкала высот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диапазонов гипсометрической окраски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уже интервалы, тем точнее видно переходы высот и легче сравнивать участки карты.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Гипсометрическая шкала высот на топографических и учебных картах
</a:t>
            </a:r>
            <a:endParaRPr lang="en-US" sz="13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Отмывка: тени, которые делают рельеф объёмным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354700" y="1936400"/>
            <a:ext cx="4403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Отмывка имитирует освещение поверхности: выступы становятся светлее, а понижения — темнее. Благодаря этому даже на простой карте рельеф выглядит объёмнее и читается быстрее, чем по одним линиям.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54700" y="3019300"/>
            <a:ext cx="5389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распознавание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 там, где нужно сразу заметить холмы, врезанные долины и крутые склоны. Он не заменяет горизонтали, но помогает увидеть форму местности почти с первого взгляда.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54700" y="4102200"/>
            <a:ext cx="6374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вместе с картой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Отмывку часто сочетают с другими способами изображения рельефа. Тогда карта остаётся и наглядной, и понятной, а важные детали высот не теряются.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Светотень и угол падения света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источник света условно расположен слева сверху, одни склоны кажутся освещёнными, а другие уходят в тень. Так карта становится похожей на рельефный макет.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форма, разный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изменить угол освещения — и те же холмы или впадины будут выглядеть иначе. Поэтому тени нельзя читать отдельно: их всегда проверяют по горизонталям и отметкам высот.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Подсказка, а не 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учебных карт важно помнить: светотень помогает увидеть объём, но не даёт точных измерений. Она служит подсказкой, а не заменой числовых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Модель, которую можно рассмотреть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Пластилиновая модель горы помогает понять, почему вершина выступает вверх, а долина врезается в поверхность. Рельеф становится почти осязаемым, и даже младшие школьники быстро замечают его основные формы.
</a:t>
            </a:r>
            <a:endParaRPr lang="en-US" sz="93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 и объём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Блок-диаграмма показывает местность как разрез и объём одновременно. На ней видно, как склон поднимается, где проходит долина и как меняется форма поверхности по линии взгляда.
</a:t>
            </a:r>
            <a:endParaRPr lang="en-US" sz="979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пониманию карты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изображения особенно полезны на первых уроках темы. Они помогают перейти от карты к реальной местности и связать условные линии с настоящими формами земной поверхности.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модели рельефа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модели рельефа: данные и изображения
</a:t>
            </a:r>
            <a:endParaRPr lang="en-US" sz="2532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 высотой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модель рельефа строится из множества точек, каждая из которых имеет координаты и высоту. По этим данным компьютер восстанавливает форму поверхности без ручного рисования.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модель — много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одной модели можно получить несколько видов изображения: карту, профиль, 3D-вид и расчёт уклонов. Поэтому цифровые модели удобны для учёбы, навигации и анализа местности.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электронных карт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разные форматы таких данных, например DEM и DTM. Они используются в электронных картах, навигаторах и географических сервисах, где важна точная работа с высотами.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зависит от 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подробнее собраны точки высот, тем точнее модель передаёт рельеф. Это особенно важно для горных районов, где перепады высот происходят очень быстро.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3D-карта и перспективный вид местности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вместо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3D-карта показывает местность как объёмную поверхность, а не как плоский рисунок. На ней сразу заметны горные хребты, речные долины и направление склонов.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под углом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Перспективный вид позволяет рассматривать территорию с выбранной стороны, словно с высоты птичьего полёта. Это удобно, когда нужно быстро понять общий облик местности.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можно поворачивать и приближать, чтобы изучать отдельные детали. Такой способ особенно полезен на уроках и в электронных атласах, где важна наглядность.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местности и рельеф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снимок показывает настоящую поверхность Земли: леса, поля, реки и дороги. Но высоту и форму склонов по нему не всегда легко определить без дополнительных подсказок.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рельеф стал понятнее, снимки дополняют тенями, цветом или наклоном изображения. Тогда лучше видны холмы, овраги и глубокие речные долины.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Местность крупным планом
</a:t>
            </a:r>
            <a:pPr algn="l" indent="0" marL="0">
              <a:lnSpc>
                <a:spcPct val="100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Аэрофотоснимки полезны для изучения небольших территорий, например окрестностей города или долины реки. На них можно заметить формы поверхности, которые трудно разглядеть на обычной карте.
</a:t>
            </a:r>
            <a:endParaRPr lang="en-US" sz="1295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и карта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сам по себе не заменяет карту рельефа, но вместе с ней даёт полную картину. Один источник показывает внешнюю поверхность, другой — её высоту и форму.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изображения рельефа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изображения рельефа по точности и наглядности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измерений лучше подходят горизонтали, для быстрого обзора — окраска высот, а для первого впечатления — 3D и снимки.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способов изображения рельефа
</a:t>
            </a:r>
            <a:endParaRPr lang="en-US" sz="13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схеме определить склон и долину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горизонталям, отметкам высот и бергштрихам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способ выбрать для рельефа?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способа изображения рельефа есть своя задача: один помогает измерять, другой — быстро понимать, третий — видеть объём. Легенда, шкала высот и сравнение форм делают карту по-настоящему понятной.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2026-07-26T17:30:15Z</dcterms:created>
  <dcterms:modified xsi:type="dcterms:W3CDTF">2026-07-26T17:30:15Z</dcterms:modified>
</cp:coreProperties>
</file>