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равновесие в популяциях: введение и ключевые вопросы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стабильность распределения генов и причины изменений в популяциях.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науки о популяциях: Харди и Вайнберг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Харди и Вайнберг создали модель, объясняющую постоянство аллелей в идеальных условиях популяций. Их открытия изменили взгляды на наследственность и эволюцию.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биологическая популяция?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группа особей одного вида, обитающих на одной территории и способных свободно скрещиваться между собой.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характеристики: численность, плотность, распределение по возрасту и полу, а также территориальная целостность.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внутри популяции влияет на её способность к адаптации и эволюции с течением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структура: аллели и генотипы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представляет весь набор генов индивида, а аллели — варианты конкретного гена, определяющие наследственные признаки.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Частоты аллелей и генотипов внутри популяции отражают её генетическую структуру, часто визуализируемую через графики распределения.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применим при отсутствии мутаций, миграции и отбора, а также при случайном скрещивании и большом размере популяции.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популяционной генетике
</a:t>
            </a:r>
            <a:endParaRPr lang="en-US" sz="1102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описывает распределение генотипов при условии стабильных аллельных частот в большой популяции.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применим при отсутствии мутаций, миграции и отбора, а также при случайном скрещивании и большом размере популяции.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058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p² + 2pq + q² = 1
</a:t>
            </a:r>
            <a:endParaRPr lang="en-US" sz="60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Частоты генотипов по формуле Харди-Вайнберга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расчёта генотипов при p=0,7 и q=0,3 показывает распределение аллелей в популяции.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частот показывает, как аллели распределяются в популяции согласно формуле.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9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условия генетического равновесия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мутаций сохраняет исходный набор аллелей без появления новых вариантов.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отбора гарантирует, что все генотипы имеют равные шансы выживания и размножения.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миграции предотвращает приток или отток аллелей между разными популяциями.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скрещивание и большая численность предотвращают вероятностные отклонения частот аллелей.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источник генетической новизны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случайные изменения в структуре ДНК, которые создают новые аллели, расширяя генетическое разнообразие.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мутации случаются редко, их накопление обеспечивает сырьё для естественного отбора и эволюции.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развитие устойчивости бактерий к антибиотикам через мутации, дающие преимущество в выживании.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её влияние на популяции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— перемещение особей между популяциями, что приводит к обмену генетическим материалом и выравниванию аллельных частот.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обмен рыб между связанными водоёмами, уменьшающий генетические различия и укрепляющий общий генофонд.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дрейф: случайные изменения частот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— это случайные колебания аллельных частот, особенно заметные в небольших популяциях.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примеру, у изолированных островных видов определённые аллели могут случайно исчезнуть, меняя генетический состав.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вызвать потерю некоторых аллелей или фиксацию других без влияния отбора.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изменение частоты аллеля из-за дрейфа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популяционной генетики, 2022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изменения частоты аллеля могут привести к его полному исчезновению или закреплению в малых популяциях за короткое число поколений.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увеличивает вероятность фиксации или утраты аллелей, особенно в изолированных и небольших популяциях.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отбор: влияние на распределение аллелей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 сохраняет наиболее приспособленные аллели, снижая вариацию, обеспечивая устойчивость популяции к средовым изменениям.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 смещает частоты аллелей в сторону новых благоприятных вариантов, способствуя адаптации к изменяющимся условиям.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Дизруптивный отбор усиливает различия между аллелями, способствуя формированию различных морф или даже новых видов.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развитие устойчивости к пестицидам у насекомых и изменение окраски для маскировки у животных в разных средах.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отбор: примеры у домашних животных
</a:t>
            </a:r>
            <a:endParaRPr lang="en-US" sz="2443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изменил генофонд собак, выбирая особей с желаемыми признаками: размерами, формой ушей и шерстью. Это привело к возникновению множества пород, разнообразных по внешнему виду и поведению.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собак: разнообразие пород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искусственный отбор фермеры получили породы с высокой продуктивностью молока и мяса. Целенаправленный подбор усиливает нужные качества, что невозможно при случайном спаривании.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пород крупного рогатого скота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без рекомбинации: генетика клоновых организмов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Клоновые организмы передают геном без смешивания аллелей, что снижает их генетическую изменчивость в популяции.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популяциях мутации играют главную роль в создании новых аллелей и обеспечении генетического разнообразия.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являются бактерии, у которых мутации приводят к появлению устойчивости к антибиотикам, компенсируя отсутствие рекомбинации.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1749433"/>
            <a:ext cx="4843800" cy="25857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нарушения генетического равновесия: сравнение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популяционной генетике, 2023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механизмов изменений частот аллелей различных факторов, влияющих на генетическое равновесие в популяциях.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фактор влияет на генетическую структуру по-разному, определяя скорость и характер изменений в аллельных частотах.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природы: популяция малярийных комаров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отсутствие инсектицидов популяция Anopheles находится в генетическом равновесии с равномерным распределением аллелей.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применение пестицидов вызывает рост частоты устойчивых аллелей, резко нарушая прежнее состояние равновесия.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приводит к формированию резистентных популяций, усложняя борьбу с малярией и снижая эффективность контролирующих мер.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Человек: группы крови и генетическое равновесие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между регионами изменяет распределение групп крови, а мутации могут приводить к появлению редких вариантов, влияющих на генетическое равновесие.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миграции и мутаций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крови A, B, AB и O распространены с устойчивыми частотами во многих популяциях, если нет значительного отбора или миграционного потока.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равновесие групп крови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последствия нарушения равновесия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ускоряют адаптацию организмов к новым условиям, что важно для выживания, но может создавать новые риски.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возникает риск вспышек наследственных заболеваний из-за изменений в аллельных частотах в определённых популяциях.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штаммы бактерий, устойчивые к антибиотикам, усложняя лечение инфекций и повышая угрозу здоровью.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редких случаях нарушение равновесия ведёт к локальному исчезновению видов, что влияет на биологическое разнообразие.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смысл изменений генофонда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генетического фонда обеспечивает сохранение важных признаков вида и его адаптацию в постоянных условиях.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особенно важны при перестройке экосистем или изменении климатических условий, способствуя выживанию организмов.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равновесия запускает эволюционные изменения, приводящие к появлению новых адаптаций и видов, расширяя биологическое разнообразие.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равновесие — ключ к будущему сохранению видов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генетического равновесия и факторов его изменения важно для медицины, биологии и охраны природы, обеспечивая успешную адаптацию и сохранение видов в будущем.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2026-05-08T04:26:02Z</dcterms:created>
  <dcterms:modified xsi:type="dcterms:W3CDTF">2026-05-08T04:26:02Z</dcterms:modified>
</cp:coreProperties>
</file>