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сравнения: больше, меньше, равно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числа, предметы и счёт без ошибок.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вокруг нас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понять, где предметов больше, меньше или поровну: на уроке, в игре, в счёте фишек, игрушек и простых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больше: «&gt;»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«&gt;» показывает, что число слева больше числа справа. Например, в записи 7 &gt; 4 левое число крупнее и стоит первым.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сторона знака всегда «смотрит» на большее число. Это удобно запоминать: знак словно широко раскрывает рот и тянется к тому, что больше.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стоят игрушки или картинки, сначала считают количество, а потом ставят знак. Так запись получается короткой и сразу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знак меньше: «&lt;»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сравниваем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слева число меньше, чем справа, нужно выбрать знак «&lt;». Например, 2 &lt; 6: слева стоит более маленькое число.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направление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часть знака направлена к меньшему числу, а открытая сторона — к большему. Важно не торопиться и смотреть внимательно.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«&lt;» легко спутать со знаком «&gt;», поэтому полезно прочитать пример вслух: «два меньше шести». Тогда ошибка почти не прячется.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равно: «=»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равны, никакие сравнения «больше» или «меньше» уже не подходят. Тут всё просто: предметов столько же, значит нужен знак «=».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«=» показывает, что числа одинаковые. В записи 5 = 5 видно, что слева и справа одно и то же количество.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знака две короткие одинаковые черточки. Он особенно удобен, когда предметов поровну: по два яблока, по три карандаша, по четыре кубика.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знаки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простое правило: открытая сторона знака тянется к большему числу. Можно представить ротик или рыбку, которые «смотрят» туда, где число больше.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часть знака указывает на меньшее число. Такой образ помогает быстро отличать «&gt;» и «&lt;», даже если они сначала кажутся близнецами-путаниками.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часть знака указывает на меньшее число. Такой образ помогает быстро отличать «&gt;» и «&lt;», даже если они сначала кажутся близнецами-путаниками.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9" y="1709491"/>
            <a:ext cx="525788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8216" y="1709560"/>
            <a:ext cx="526313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42833"/>
            <a:ext cx="600600" cy="5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яблоки, а потом записывают числа и знак. Если яблок 4, а яблок 2, получается 4 &gt; 2. Всё честно и наглядно.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двух детей по 3 книги, предметов поровну. В записи это выглядит так: 3 = 3. Знак сразу показывает одинаковое количество.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 помогает не гадать, а точно считать. Сначала смотрят на количество, потом выбирают знак сравнения и только после этого читают запись.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от 0 до 10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64107" y="3069902"/>
            <a:ext cx="2126605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идут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числа расположены слева направо. Слева находятся меньшие числа, а справа — большие.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609567" y="1642361"/>
            <a:ext cx="2126606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левое и правое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левое число стоит раньше на ряду, оно меньше. Поэтому 1 &lt; 4 и 5 &lt; 8 — всё совпадает с порядком чисел.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58592" y="3748957"/>
            <a:ext cx="2126606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Смотрим, что правее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правее число находится на числовом ряду, тем оно больше. Поэтому 9 &gt; 6: девятка стоит правее шестерки.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07706" y="2240993"/>
            <a:ext cx="2126605" cy="9058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Закрепляем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помогает сравнивать быстро и без лишних догадок. Достаточно вспомнить: правее — больше, левее —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и равенства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с разными числами, например 9 &gt; 6 или 2 &lt; 8, называются неравенствами. В них числа не совпадают, поэтому нужен знак сравнения.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5 = 5 — это равенство. Оно показывает, что числа одинаковые, а значит, предметов или единиц счёта поровну.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встречаются оба вида записей. Иногда нужно найти, где больше, а иногда — убедиться, что количество одинаковое.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сначала понять смысл записи, а уже потом ставить знак. Математика любит внимательных и не любит спешку.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правильный знак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 левое число с правым. Если слева больше, ставь «&gt;». Если слева меньше, выбирай «&lt;». Так правило работает без сюрпризов.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одинаковые, нужен знак «=». Он показывает, что обе стороны записи равны, как две одинаковые половинки одного яблока.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знака обязательно прочитай запись вслух и проверь её по картинке или количеству предметов. Если смысл совпал, знак выбран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выбора знака сравнения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 сравнения чисел и количества предметов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удобно для первых упражнений: оно сразу показывает, где число больше, меньше или равно.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быстро заметить, как меняется знак в самых коротких 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урока математики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про знаки-«ротики»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Ротик тянется к большему числу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знака «&gt;» открытая сторона похожа на ротик, который хочет съесть то, что больше. Если рядом стоят 3 и 7, ротик поворачивается к 7. Так ребёнку легче понять, куда «смотрит» знак, и не перепутать его направление.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рыбка на числовом берегу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«&lt;» можно представить как маленькую рыбку: узкий носик указывает на меньшее число, а открытая пасть — на большее. Когда рядом 2 и 6, рыбка «плывёт» к 6. Такой образ запоминается быстро и без скуки.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сравнении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знаки «&gt;» и «&lt;», потому что смотрят только на форму. Полезно каждый раз проверять, где число больше, а где меньше, прежде чем ставить знак.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писать «=», когда числа разные. Равенство подходит только тогда, когда количество предметов или значения действительно одинаковые, без маленьких хитростей и догадок.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знак выбирают слишком быстро и не читают запись вслух. Если сказать: «5 меньше 8» или «9 больше 2», сразу слышно, верно ли решение.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всегда сравнивать сначала смысл, а потом сам знак. Короткая проверка занимает секунду, зато спасает от смешных промахов в тетради.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4687" y="1596462"/>
            <a:ext cx="499275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653518"/>
            <a:ext cx="570600" cy="456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49637" y="1596458"/>
            <a:ext cx="427950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маленьких задачах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предметы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пересчитать, сколько предметов у каждого героя. Потом записать числа и поставить знак, который покажет, где больше, где меньше или где поровну.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равенство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детей одинаковое количество наклеек, кубиков или конфет, ставят знак «=». Он показывает, что никто не обижен: у всех одинаково.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условие задачи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короткой задаче важно внимательно прочитать, кому что принадлежит. Тогда сразу видно, какое число поставить слева, какое справа и какой знак выбрать.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коротких парах чисел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20458" y="2006254"/>
            <a:ext cx="3494925" cy="7238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3 и 5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два числа и замечаем, что слева меньше, чем справа. Подходит знак «&lt;».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41390" y="2006254"/>
            <a:ext cx="3494925" cy="7238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7 и 7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одинаковые, поэтому здесь работает знак «=». Это самый простой случай для проверки.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441390" y="3651115"/>
            <a:ext cx="3494925" cy="7238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2 и 9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Меньшее число стоит слева, а большее — справа. Значит, снова выбираем знак «&lt;» и читаем запись правильно.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20458" y="3651115"/>
            <a:ext cx="3494925" cy="7238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10 и 6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число больше второго, значит нужна запись со знаком «&gt;». Так тренируется внимание к левому числу.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 в школьной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математики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знаки сравнения помогают быстро записывать ответ без длинных слов. Ребёнок видит два числа и сразу понимает, какой знак нужен.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счёте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или при счёте шагов, конфет и баллов эти знаки тоже выручают. Запись получается короткой, а смысл остаётся очень ясным.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запись со знаком сравнения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чтение записи с числами и знаками «&gt;», «&lt;» и «=»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«&gt;» подсказывает, что слева число больше. Открытая сторона всегда тянется к большему числу, словно знак хочет туда повернуться.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«&lt;» работает наоборот: его узкая часть смотрит на меньшее число. Если запомнить эту подсказку, путаницы станет гораздо меньше.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одинаковые, нужен знак «=». Он особенно полезен, когда предметов поровну и сравнение заканчивается коротко и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знаках сравнения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«&gt;», «&lt;» и «=» помогают быстро сравнивать числа и предметы. Главное — смотреть, где больше, где меньше и когда всё поровну. Тогда ошибки почти исчезают.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2026-05-20T14:28:43Z</dcterms:created>
  <dcterms:modified xsi:type="dcterms:W3CDTF">2026-05-20T14:28:43Z</dcterms:modified>
</cp:coreProperties>
</file>