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629" y="373500"/>
            <a:ext cx="3789691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и её отзвуки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которая изменила весь мир и память народов.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война: почему это важно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быстро вышла за пределы Европы: в неё были втянуты десятки государств, а боевые действия шли на нескольких континентах и океанах, затронув почти каждую страну мира.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войны: что привело мир к конфликту
</a:t>
            </a:r>
            <a:endParaRPr lang="en-US" sz="249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Несправедливый мир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усилил недовольство в Германии: страна потеряла территории, столкнулась с ограничениями в вооружениях и воспринимала послевоенный порядок как унизительный и навязанный извне.
</a:t>
            </a:r>
            <a:endParaRPr lang="en-US" sz="989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уступок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 Франция пытались предотвратить новую войну уступками, но это не остановило агрессоров и, наоборот, показало слабость международного сопротивления.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Агрессивные режимы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1930-е годы Германия, Италия и Япония проводили захватническую политику, расширяя свои владения силой и проверяя, насколько далеко готовы зайти другие государства.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 радикализация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экономический кризис 1929 года вызвал безработицу, бедность и страх за будущее, поэтому многие люди стали поддерживать партии, обещавшие быстрые и жёсткие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пришла к войне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 кризисы и уступки привели к вооружённому конфликту.
</a:t>
            </a:r>
            <a:endParaRPr lang="en-US" sz="15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125" y="1347461"/>
            <a:ext cx="4044000" cy="137432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Нападение на Польшу и начало войны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сентября 1939 года Германия атаковала Польшу, используя быстрые удары авиации, танков и моторизованных частей, чтобы сломить сопротивление ещё до полной мобилизации армии.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Блицкриг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 сентября в восточные районы Польши вошли советские войска, и польское государство оказалось разделено между двумя агрессорами, что резко изменило ситуацию в Восточной Европе.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страны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октября организованное сопротивление было подавлено, а конфликт перестал быть локальным: он превратился в войну, в которую втягивались новые страны и фронты.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большой войне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стран-участниц войны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различались по странам, но везде война затронула не только армию, а прежде всего мирных жителей, разрушив семьи, города и привычную жизнь.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тяжёлые жертвы пришлись на СССР и Китай; это показывает, что война особенно опустошала территории, где проходили наземные сражения.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исторические оценки потерь во Второй мировой войне; данные часто приводятся в учебной литературе и справочниках.
</a:t>
            </a:r>
            <a:endParaRPr lang="en-US" sz="117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066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 Британию и воздушная война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1940 года Германия пыталась завоевать господство в воздухе, чтобы вынудить Великобританию к капитуляции и подготовить возможное вторжение на острова.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Воздушное наступление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Британцы использовали радиолокационные станции, посты наблюдения и дежурные истребители, чтобы заранее замечать налёты и быстро поднимать защиту в воздух.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Радиолокация и наблюдение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Ковентри и другие города подвергались тяжёлым ударам, но разрушения не сломили сопротивление населения и не заставили страну выйти из войны.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Бомбардировки городов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в воздушной войне лишила Германию контроля над небом, поэтому вторжение на Британские острова так и не было проведено.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вторжения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«Барбаросса» и Восточный фронт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 июня 1941 года Германия без объявления войны напала на СССР. Расчёт делался на быстрый разгром, но советское сопротивление оказалось гораздо сильнее, чем ожидало немецкое командование.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Внезапное нападение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Москвы, Сталинградская и Курская битвы стали ключевыми моментами войны. Именно на Восточном фронте решалась судьба не только СССР, но и всей Европы.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Решающие битвы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 стал самым длинным и кровопролитным театром боевых действий. Здесь шли огромные сражения, а потери среди военных и мирных жителей были особенно велики.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тяжёлый фронт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414130"/>
            <a:ext cx="4791900" cy="23043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Переломные сражения Второй мировой войны
</a:t>
            </a:r>
            <a:endParaRPr lang="en-US" sz="2806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сражения изменили ход войны и постепенно лишили Германию шансов на победу.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следующее сражение усиливало давление на Германию: от срыва наступления до полной утраты стратегической инициативы.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и учебные материалы по Второй мировой войне
</a:t>
            </a:r>
            <a:endParaRPr lang="en-US" sz="13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 масштаб нацистской политики уничтожения: людей лишали прав, имущества, домов и самой жизни только из-за происхождения.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миллионов
</a:t>
            </a:r>
            <a:endParaRPr lang="en-US" sz="3897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евреев стали жертвами Холокоста, одной из самых страшных трагедий XX 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памяти жертв Холокоста (United States Holocaust Memorial Museum), общепринятая историческая оценка.
</a:t>
            </a:r>
            <a:endParaRPr lang="en-US" sz="9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войны: детство, которое пришлось взрослеть
</a:t>
            </a:r>
            <a:endParaRPr lang="en-US" sz="2578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 разлука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уезжали из городов в спешке, не зная, когда увидят родителей снова. В переполненных эшелонах они везли узелки с вещами, а затем жили в чужих домах, интернатах или у родственников, приспосабливаясь к новой жизни.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вместо учёбы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вставали к станкам, помогали в колхозах, чинили обувь, шили одежду и собирали металлолом. Для них война означала не только страх и голод, но и тяжёлый труд, который часто заменял школьные уроки на долгие месяцы.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под оккупацией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оккупированных районах дети оказывались в гетто, приютах, партизанских отрядах и подполье. Одни помогали взрослым как связные, другие теряли дом и близких. Война рано научила их выживанию, осторожности и взаимной поддержке.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завершению войны: 1944–1945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военных и политических событий, приведших к окончанию Второй мировой войны
</a:t>
            </a:r>
            <a:endParaRPr lang="en-US" sz="15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 разрушения в разных регионах мира
</a:t>
            </a:r>
            <a:endParaRPr lang="en-US" sz="2853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удар пришёлся по городам, транспорту и жилью. Миллионы людей жили в эвакуации или лагерях беженцев, а восстановление инфраструктуры заняло долгие послевоенные годы.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регион был к основным фронтам, тем сильнее были человеческие и материальные потери.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Второй мировой войне; показатели представлены как сравнительный индекс, а не точная статистика.
</a:t>
            </a:r>
            <a:endParaRPr lang="en-US" sz="12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война изменила мир после 1945 года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над главными нацистскими преступниками показал, что за преступления против человечности наступает международная ответственность.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1945–1946: Нюрнберг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государства создали Организацию Объединённых Наций, чтобы обсуждать споры и предотвращать новые крупные конфликты.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1945: создание ООН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была разделена на зоны оккупации, а затем на два государства. Началось противостояние СССР и США, известное как холодная война.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1945–1949: новый порядок в Европе
</a:t>
            </a:r>
            <a:endParaRPr lang="en-US" sz="12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войне: от мемориалов до семейных архивов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84630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войне хранят памятники, братские могилы и Вечный огонь. Эти места напоминают о цене победы и помогают новым поколениям увидеть войну не только в учебнике, но и в пространстве города.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74383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Мемориалы и огонь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82209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Мая и 22 июня объединяют торжество победы и скорбь о погибших. В эти дни люди приходят к памятникам, участвуют в минутах молчания и передают семейные истории младшим.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55017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памяти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797889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с фронта, фотографии, награды и школьные музеи делают историю близкой и понятной. Через такие вещи особенно ясно видно, что война коснулась почти каждой семьи.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52596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свидетельства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войну и её последствия помнят в разных странах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 — свой опыт войны и своя форма памяти. Таблица показывает, как исторические события превратились в национальные даты, музеи и уроки.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войне не одинакова: она зависит от пережитых страданий, роли страны в конфликте и последующих политических решений.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фактов о памяти Второй мировой войны в разных странах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742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673" y="3084118"/>
            <a:ext cx="5062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Второй мировой войны для современного мира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показала, к чему приводят культ силы, подавление свобод и вера в то, что одна группа людей важнее другой. Такие идеи разрушили государства и судьбы миллионов.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диктатуры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страны стали больше внимания уделять международным договорённостям. Совместные решения оказались важнее изоляции, потому что только так можно было удерживать мир.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сотрудничества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 напомнил, что достоинство человека нельзя делить по национальности, вере или происхождению. Именно поэтому так важны защита прав человека и уважение к народам.
</a:t>
            </a:r>
            <a:endParaRPr lang="en-US" sz="1257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стала убедительным доказательством: насилие не делает мир безопаснее. Долговременные решения требуют переговоров, ответственности и умения слышать другую сторону.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решать всё силой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войны и её последствий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показывает, как военные победы и поражения быстро переходили в новые политические решения и послевоенное устройство мира.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1943 года инициатива всё заметнее переходила к союзникам, а 1945 год стал рубежом между войной и новым мировым порядком.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сводка по событиям Второй мировой войны и послевоенного урегулирования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помнить о войне сегодня
</a:t>
            </a:r>
            <a:endParaRPr lang="en-US" sz="2641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Свидетелей становится меньше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каждым годом уходит поколение людей, которые пережили войну лично. Поэтому особенно ценными становятся воспоминания, письма, фотографии и записи семейных историй.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войне соединяет семью, страну и всё человечество. Она напоминает, что прошлое влияет на настоящее, а ответственность за мир лежит на каждом поколении.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Отделять факты от искажений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Второй мировой войны часто используется в спорах и пропаганде. Знание проверенных фактов помогает не поддаваться ложным версиям и сохранять уважение к прошлому.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цену мира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войны помогает увидеть, насколько хрупким бывает мир. Оно учит замечать первые признаки ненависти, жестокости и безразличия к чужой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изменившая XX век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принесла неисчислимые потери, разрушила города и судьбы, но также изменила мир: появились ООН, новые границы и общий принцип помнить, чтобы не допустить повторения.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2026-06-01T05:31:21Z</dcterms:created>
  <dcterms:modified xsi:type="dcterms:W3CDTF">2026-06-01T05:31:21Z</dcterms:modified>
</cp:coreProperties>
</file>