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синусов: как связаны стороны и углы треугольника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2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помогает находить стороны, углы и проверять ответ.
</a:t>
            </a:r>
            <a:endParaRPr lang="en-US" sz="2097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учит решать треугольники, когда не хватает данных. Она связывает углы, пропорции и измерения, поэтому полезна в задачах на построение, поиск расстояний и вычисление недоступных величин.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теорему синусов в 8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2R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общий множитель, связанный с описанной окружностью треугольника.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формулировка теоремы синусов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результат получается для любой стороны и любого противолежащего угла.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 записи теоремы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обозначений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a всегда относится к углу A, сторона b — к углу B, сторона c — к углу C. Такая связь сохраняется во всех формулах по теме и помогает не путаться при записи.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угол, тем больше противоположная ему сторона. Если две стороны равны, то равны и противолежащие им углы. Эта закономерность помогает быстро оценить правильность ответа.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берём в синус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используется синус угла, а не стороны. Поэтому сначала находят нужный угол, затем подставляют его значение в отношение. Именно это делает запись теоремы точной и удобной для вычислений.
</a:t>
            </a:r>
            <a:endParaRPr lang="en-US" sz="1031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треугольники 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работает для любого треугольника: острого, тупого и прямоугольного. Это делает её универсальным инструментом, если нужно решить задачу, где известны не все элементы фигуры.
</a:t>
            </a:r>
            <a:endParaRPr lang="en-US" sz="10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7931" y="1220200"/>
            <a:ext cx="2824088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сторон и углов в треугольнике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Напротив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лежит напротив своего угла, а не рядом с ним. Это главное правило помогает правильно читать схему треугольника и не ошибиться при подстановке данных в формулу.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сразу выделить пары a и A, b и B, c и C. Такое обозначение показывает, какие элементы нужно сравнивать в пропорции и где искать неизвестную величину.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становится больше, то и противолежащая сторона тоже увеличивается. Поэтому по рисунку можно заранее проверить, логичен ли найденный ответ, даже до полного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синусов углов 30°, 45°, 60°, 90°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часто используют в школьных задачах, потому что они ускоряют вычисления и не требуют сложных преобразований.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угол, тем больше синус; это удобно для быстрой оценки и сравнения результатов.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Синусы основных углов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из теоремы синусов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пропорции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одна сторона и противолежащий ей угол, можно сравнить эту пару с другой парой треугольника. Так неизвестный элемент выражается через известные данные без лишних построений.
</a:t>
            </a:r>
            <a:endParaRPr lang="en-US" sz="1132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угла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и один противолежащий угол, теорема помогает найти второй угол через синус. После этого остальные элементы треугольника тоже можно определить по пропорции.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неполных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полезна, когда измерить все элементы нельзя. Она даёт способ восстановить недостающие данные по тем сведениям, которые уже известны из условия.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даны два угла и одна сторона, сначала находят третий угол, а затем составляют отношение с нужной парой. Это позволяет вычислить неизвестную сторону по одной опорной величине.
</a:t>
            </a:r>
            <a:endParaRPr lang="en-US" sz="11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перепутать пары и проверить ответ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по теореме синусов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полезна для неполных треугольников, где известны не все элементы, но есть хотя бы одна опорная пара.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«Теорема синусов»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наборы данных удобно подставлять в формулу и как проверять результат.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подходят для теоремы синусов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13,9 см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длина стороны b в приведённом примере.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теореме синусов из условия примера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больше 8 см, потому что ему соответствует больший угол.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известные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даны a = 10 см, b = 12 см и угол A = 40°. Сначала определяем, какая сторона соответствует каждому углу, чтобы не перепутать пары при вычислении.
</a:t>
            </a:r>
            <a:endParaRPr lang="en-US" sz="116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синус искомого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теоремы синусов получаем sin B = b·sin A / a. Подставляем известные значения и вычисляем: sin B ≈ 12·0,643 / 10 ≈ 0,77.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сам угол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синуса определяем угол B с помощью таблицы или калькулятора. Для sin B ≈ 0,77 подходит угол около 50°, поэтому ответ записывают с округлением.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угол должен быть меньше 180° вместе с другими углами и согласовываться с длиной сторон: напротив большего угла лежит более длинная сторона. Это помогает заметить ошибку сразу.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угла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теорема синусов связана с описанной окружностью
</a:t>
            </a:r>
            <a:endParaRPr lang="en-US" sz="2481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проходит через все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вокруг треугольника провести описанную окружность, её центр окажется на одинаковом расстоянии от всех трёх вершин. Именно поэтому одна окружность «связывает» весь треугольник в единую конструкцию.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 — один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a/sin A = 2R каждая сторона соотнесена не только со своим углом, но и с общим радиусом описанной окружности. Это показывает, что для треугольника существует единая геометрическая опора.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видно, что стороны треугольника становятся хордами окружности, а вершины лежат на её границе. Такая наглядность помогает понять, почему отношения в теореме синусов одинаковы для всех трёх пар.
</a:t>
            </a:r>
            <a:endParaRPr lang="en-US" sz="9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свойству треугольника и теореме синусов.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использовать как быстрый контроль ответа перед окончательным записью решения.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больше, то и противолежащая сторона должна быть больше; равные углы дают равные стороны.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угол — большая сторона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задач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всегда помнить, что сторона a связана только с углом A, сторона b — с углом B, а сторона c — с углом C.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пару «сторона — угол»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должен стоять синус угла, а не просто число. Запись sin 30° нельзя заменять на 30°, иначе вычисление теряет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пишут синус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убедиться, что сумма всех углов равна 180°. Если это условие не выполняется, значит, в решении допущена ошибка.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проверку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Большей стороне обязательно соответствует больший угол. Если ответ противоречит этому правилу, его нужно перепроверить ещё до записи в тетрадь.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сравнивают величины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теорема синусов.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нужную запись и не забыть проверку результата после вычислений.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показывают, какие данные можно связывать напрямую, а проверки помогают заметить ошибку до окончательного ответа.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проверка решения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формулы по известным элементам треугольника.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 теорему синусов, а когда — другое правило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теорема синусов применяется на практике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и 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определять расстояния и направления, когда прямое измерение невозможно. Её используют для расчётов на местности, в морской навигации и при создании точных карт.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 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применяют геометрические модели треугольника, чтобы оценивать положения удалённых тел. Теорема синусов позволяет связывать наблюдаемые углы с расстояниями в модели.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и планы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задачах теорема часто встречается в планах местности, схемах и чертежах. Она учит работать с реальными ситуациями, которые удобно представить в виде треугольника.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формула нужна для проверки размеров и углов на чертежах. Она полезна, когда нужно найти недоступную высоту, ширину или расстояние между объектами.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теореме синусов и её следствиям.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вспомнить обозначения и проверить, не перепутаны ли стороны, углы и радиус описанной окружности.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связи названы верно, значит, основные правила темы усвоены и можно переходить к решению задач.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основных связей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все известные стороны и углы, чтобы понять, чего не хватает в треугольнике.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пары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устанавливают, какая сторона лежит напротив каждого угла, и отмечают нужные соответствия.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выбирают подходящую пропорцию из теоремы синусов и подставляют известные значения.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сравнивают стороны и углы, проверяют сумму углов и оценивают, выглядит ли результат правдоподобно.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порядок решения задач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синусов: точный способ решать треугольники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помогает находить неизвестные стороны и углы, связывает треугольник с описанной окружностью и учит внимательно проверять ответ по всем геометрическим признакам.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2026-05-29T04:25:42Z</dcterms:created>
  <dcterms:modified xsi:type="dcterms:W3CDTF">2026-05-29T04:25:42Z</dcterms:modified>
</cp:coreProperties>
</file>