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Assumptions and Suggestions in English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предполагать и предлагать решения на английском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девятиклассники обсуждают тексты, проекты и жизненные ситуации, поэтому важно не только сообщать факты, но и делать осторожные выводы, а также предлагать уместные решения.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Fact, assumption, opinion, and suggestion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проверяемая информация: дата, место, действие или результат. Факт можно подтвердить текстом, наблюдением или источником, поэтому он не зависит от личного отношения говорящего.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Assumption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вывод, который делается по признакам, но ещё не доказан полностью. В английской речи такие фразы звучат осторожно и показывают, что говорящий не уверен на сто процентов.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личная оценка, основанная на вкусе, опыте или предпочтении. Мнение может быть очень убедительным, но оно не обязательно совпадает с фактами или выводами по признакам.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Suggestion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идея действия или способ решить задачу. Предложение обычно направлено на будущее и помогает группе выбрать следующий шаг, не навязывая жёсткий приказ.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types of statements in English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типа высказываний отличаются целью, уровнем уверенности и языковыми средствами.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доказательство, тем осторожнее должна быть формулировка.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и коммуникативная практика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Clues that lead to assumptions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Предположения часто строятся на том, что можно заметить сразу: выражение лица, мокрая одежда, выключенный свет, пустая парта или необычное поведение людей.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даёт только вероятную версию, а не окончательный ответ. Чтобы вывод был точнее, нужно смотреть на ситуацию шире и учитывать несколько деталей одновременно.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Мокрая одежда может подсказать, что идёт дождь; пустая парта — что ученика нет; тёмный класс — что в нём, возможно, никого нет.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лучше не утверждать слишком резко. Слова may, might и could помогают показать, что это лишь предположение, а не проверенный факт.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confidence grows with more evidence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подтверждений, тем легче выбрать наиболее разумную версию ситуации.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 вместе с количеством признаков, но вывод всё равно остаётся вероятностным.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темы «assumptions»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263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words for cautious assumptions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/ might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вероятности без жёсткого утверждения. Они подходят, когда есть признаки, но нет полной уверенности в выводе.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/ perhaps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звучат мягко и оставляют место для других версий. Их удобно использовать, когда нужно предположить возможную причину или объяснение.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/ it seems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показывают личный вывод и делают речь более аккуратной. Они полезны в классе, когда важно не спорить резко и не обвинять.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Probably / not sure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показать степень уверенности. Probably выражает более сильный вывод, а I’m not sure подчёркивает, что говорящий пока не уверен.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process for making an assumption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отделить наблюдение от вывода и выбрать наиболее разумную версию.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rushed conclusions can be wrong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понимании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сделать вывод слишком быстро, легко неправильно понять ситуацию. Потерянная тетрадь не обязательно украдена, а опоздание не всегда означает плохое отношение.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обиды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прямое обвинение может задеть человека и испортить разговор. В английском вежливая форма часто звучит безопаснее и оставляет шанс всё объяснить.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молчат по одной причине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 классе не всегда значит, что ученик не знает ответ. Возможно, он думает, переживает или ждёт подходящего момента, чтобы ответить.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вывод опирается на факты, он становится честнее и точнее. Это помогает избежать недоразумений и принять более разумное решение.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English phrases for assumptions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общения на уроках английского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прямых и осторожных форм помогает говорить мягче и оставлять место для уточнения.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формулировки снижают напряжение и делают разговор более уважительным.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как инструмент решения проблем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проекта за одним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Девятиклассники разложили листы, договорились о теме и начали обсуждать, кто что сделает. Один предложил собрать материалы, другой — оформить слайды, а третий — проверить текст. Так suggestion стал общим планом, а не чьей-то командой.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удобное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группа не успевает закончить постер, кто-то предлагает поработать после уроков. Другой ученик уточняет время и материалы, чтобы идея была выполнимой. Хорошее предложение помогает сдвинуть дело с места и не перегружает команду.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 без спора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ученики обсуждают ошибки в ответах и спокойно предлагают перепроверить задание вместе. В такой ситуации suggestion звучит уважительно и даёт всем шанс согласовать следующий шаг, не превращая разговор в спор.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good suggestion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 выполнимее идея, тем легче группе принять её быстро и без лишних вопросов.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 specific и realistic: ясность и выполнимость важнее всего; polite и useful поддерживают сотрудничество.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коммуникативная практика; данные для визуализации составлены на основе учебных критериев.
</a:t>
            </a:r>
            <a:endParaRPr lang="en-US" sz="6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English structures for suggestions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+ verb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подходит для простого совместного предложения. Она звучит дружелюбно и прямо указывает на действие, которое можно начать сразу: Let's revise the vocabulary.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30100" y="24087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Shall we…?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уместна, когда нужно мягко обсудить следующий шаг. Она особенно полезна в паре или группе, потому что приглашает к согласованию: Shall we start with the title?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232703" y="3009725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about / What about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предложить идею или вариант без давления. Они хорошо подходят для обсуждения плана, когда есть несколько возможных решений и нужно выбрать одно.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424296" y="36040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could…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показывает, что говорящий предлагает разумный вариант, но оставляет выбор за группой. Она звучит вежливо и подходит для работы над проектом или домашним заданием.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23265" y="42007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don't we…?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вопрос-предложение помогает быстро перейти к действию. Он уместен, когда команда уже готова обсуждать конкретный шаг: Why don't we check the answers together?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рабочему предложению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для школьной ситуации: от замеченной проблемы к выполнимому совместному решению.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8" y="2360625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23881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assumption от suggestion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1176650" y="2374050"/>
            <a:ext cx="2602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Assumption объясняет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 отвечает на вопрос, что, вероятно, произошло и почему. Оно опирается на признаки и использует may, might или could, поэтому звучит осторожно и не выдаёт догадку за факт.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88750" y="2374050"/>
            <a:ext cx="2602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Suggestion предлагает шаг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отвечает на вопрос, что можно сделать дальше. Оно помогает найти решение и часто строится с let's, should, could или shall we, чтобы звучать вежливо и по-деловому.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School-life examples in English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показывает проблему, assumption — вероятную причину, а suggestion — следующий разумный шаг.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Assumption помогает объяснить возможную причину, а suggestion переводит разговор к действию; вместе они делают ответ точным и полезным.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ситуации; примеры сформулированы для урока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rumor to evidence in English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проверка источника может заметно изменить уверенность в выводе и сделать ответ аккуратнее.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надёжнее источник, тем выше уверенность: слух слаб, личное наблюдение лучше, а проверка по нескольким источникам даёт самый точный вывод.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практики по работе с информацией; визуализация подготовлена для урока.
</a:t>
            </a:r>
            <a:endParaRPr lang="en-US" sz="7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Mini-dialogue: clarifying instead of arguing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уточнить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резкого обвинения полезно спросить, что именно заметил собеседник. Такой старт помогает понять ситуацию и сразу снижает напряжение в разговоре.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другую версию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Could there be another reason? учит искать не только первую догадку, но и другие объяснения. Это делает обсуждение спокойнее и справедливее.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говорят Let’s check the facts, они переходят от эмоций к проверке. Так легче избежать misunderstanding и быстрее найти practical solution.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вопросы помогают сохранить calm and respectful communication. В классе это особенно важно, потому что мягкая форма речи поддерживает сотрудничество и доверие.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практиковать навык в 9 классе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96142" y="1953733"/>
            <a:ext cx="23433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того, что действительно видно или известно из текста. Это помогает отделить проверяемую информацию от догадки и не смешивать разные типы высказываний.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8790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детали, которые подсказывают возможную причину или следствие. По ним легче составить cautious assumption и выбрать выражение, которое не звучит слишком категорично.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6023" y="3535833"/>
            <a:ext cx="2343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диалоги, подбор фраз к ситуациям, преобразование предложений и сравнение прямых и мягких вариантов. Регулярная практика делает речь точнее и естественнее.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487908" y="3536860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стоит спросить себя, подходит ли фраза к ситуации и не звучит ли она грубо. Такая самопроверка развивает уверенность и аккуратность в английском.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9265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вежливое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предположения формулируйте polite suggestion, который можно реально выполнить. Так ответ становится полезным для обсуждения и показывает умение работать в группе.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внимательно, говори вежливо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Предположения помогают осторожно объяснять ситуацию, а предложения — находить решение без лишнего давления. Если идти от фактов к выводам и дальше к действию, общение становится яснее и спокойнее.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2026-05-31T11:39:37Z</dcterms:created>
  <dcterms:modified xsi:type="dcterms:W3CDTF">2026-05-31T11:39:37Z</dcterms:modified>
</cp:coreProperties>
</file>