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 результат эволюции: основные темы и значение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ключ к выживанию, формируемое мутациями, отбором и адаптациями.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реакции организма на среду. Дарвин заложил основы, изучая эмоции у животных и людей. Конрад Лоренц и Нико Тинберген развили этологию, интегрируя эволюционные взгляды в биологию поведения.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поведения: биология и эволюция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фиксирует поведенческие модели, повышающие шансы выживания, и отбрасывает неэффективные варианты, обеспечивая адаптивность организма в среде.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осторожность полевых мышей снижает риск стать добычей хищников, демонстрируя прямую связь поведения с выживанием.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Дрозофилы изменяют световую реакцию в ответ на изменения среды, что способствует сохранению популяции и устойчивости вида.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поведенческие преимущества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формирования поведенческих черт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генах, влияющих на нервную систему и рецепторы, приводят к новым поведенческим формам, которые могут закрепляться при преимуществе в выживании.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создают инновации, например, новые охотничьи стратегии, повышающие эффективность добычи у хищников.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обеспечивают вариативность поведения в популяциях, способствуя адаптации к изменяющимся условиям среды.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Закрепляясь через естественный отбор, данные поведенческие черты способствуют эволюционному успеху видов.
</a:t>
            </a:r>
            <a:endParaRPr lang="en-US" sz="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поведения: схема процесса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типов поведения и их воздействие на адаптацию и выживание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Инстинкты в природе: жизненно важные примеры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ульев у пчёл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тщательно строят сложные ульи, следуя генетически заложенным программам. Это поведение обеспечивает защиту и рациональное использование пространства для выращивания потомства.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ежегодно совершают продолжительные миграции по наследуемым маршрутам, что помогает им избегать неблагоприятных условий и обеспечивать доступ к пищевым ресурсам.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рыб к нерестилищам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рыб, например, лососи, инстинктивно возвращаются к родным рекам для нереста, что способствует сохранению вида и биологической преемственности.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Наученное поведение: освоение новых навыков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и использование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наблюдаются за зовущими машинами, чтобы расколоть орехи на проезжей части. Это демонстрирует способность к решению сложных задач через опыт и обучение.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и извлечение термитов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используют палки, чтобы доставать термитов из гнёзд, что передаётся через подражание и демонстрирует важность социального обучения.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методом проб и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учатся через неудачи и успехи, развивая новые модели поведения, которые помогают эффективнее адаптироваться и выживать в изменчивой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кооперация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строительство и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термитов создают сложные архитектурные сооружения, обеспечивающие регулирование климата и защиту. Дельфины совместно охотятся, используя сигналы для координации действий.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орудий и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изготавливают и применяют орудия для добычи пищи, демонстрируя высокий уровень когнитивных способностей и взаимодействия с окружающей средой.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 индивидуальное поведение в дикой природе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стратегии значительно снижают риски и увеличивают шансы успешной охоты и защиты по сравнению с индивидуальной жизнью.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коллективное поведение повышает выживаемость отдельных особей и популяций в целом.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фауны,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и его эволюционные преимущества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пищей и коллективная охота у шимпанзе и львов способствуют созданию устойчивых социальных структур и эффективному использованию ресурсов.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потомстве, как у пингвинов и слонов, обеспечивает выживание молодняка, повышая репродуктивный успех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альтруизма: эволюционные объяснения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теории возникновения альтруизма включают родственный отбор, когда помощь оказывается близким по генам, и теорию кооперации, подчёркивающую взаимную выгоду совместных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Альтруизм у животных проявляется через жертвенное поведение, направленное на благо группы. Например, сурки подают сигналы опасности, рискуя собственной жизнью, чтобы предупредить сородичей.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мимикрия и камуфляж эффективно снижают риск нападения хищников на организм.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эволюционной биологии, 2021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маскирующиеся виды значительно реже становятся жертвами хищников, что повышает их шансы на выживание.
</a:t>
            </a:r>
            <a:endParaRPr lang="en-US" sz="21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сигналы: значение в эволюции поведения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сигналы помогают координировать социальные взаимодействия, обеспечивая гармонию внутри групп и минимизируя агрессию, что повышает коллективный выживаемость вида.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Ритуализированное поведение способствует распознаванию между особями и снижает вероятность конфликтов. Такие действия включают брачные танцы и демонстративные движения для установления контакта или предупреждения.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эволюция: культурные и биологические аспекты поведения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деятельность как основа человеческого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совместной охоты и защиты сформировало фундамент для социальных структур. Эти практики стимулировали развитие кооперации и альтруизма, что отличает человека от многих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язык — движущие силы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культурные традиции позволили передавать знания и опыт между поколениями. Это ускорило социальную эволюцию и укрепило человеческую социальную адаптацию в сложных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219" y="2853099"/>
            <a:ext cx="11681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813" y="4109015"/>
            <a:ext cx="23362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среда: ключевые факторы влияния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определяют наследственные черты поведения, включая склонность к агрессии или заботе о потомстве, формируя базовые поведенческие шаблоны.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 детстве, включая питание и эмоциональную среду, существенно влияют на формирование навыков и реакций в дальнейшем.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и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окружающими и обучение через опыт играют важную роль в адаптации и развитии поведенческих моделей.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мозга и поведенческие реакции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мозговые структуры и связанные с ними функции поведения.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данных структур обеспечило появление сложных адаптивных форм поведения.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человека, 2019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Коэволюция: изменение поведения и видов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сотрудничество, наблюдаемое у насекомых и растений, иллюстрирует, как поведенческие изменения одного вида способствуют адаптациям другого в экосистеме.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предполагает взаимные изменения у связанных видов, как у гепарда и газели, где скорость и маневренность развиваются параллельно для выживания.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искусственный отбор: практические примеры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как продукт селекции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сформировал у собак послушание и социальные навыки, адаптированные к взаимодействию с человеком. Эти изменения произошли за десятки поколений, значительно влияя на характер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с улучшенными социальными чертами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Рассадка и разведение менее агрессивных кур способствовало увеличению продуктивности и снижению травматизма в группах, что является результатом целенаправленной селекции поведенческих особенностей.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эволюции поведения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этологии как самостоятельной науки с внедрением наблюдательных и экспериментальных методов изучения поведения.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поведенческой экологии и социобиологии, акцент на эволюционные причины и последствия поведения.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геномных технологий и математического моделирования в изучении генетической базы поведения.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2000 научных работ ежегодно в Scopus отражают рост интереса и глубину исследований в области эволюции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эволюция поведения в современном мире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поведения раскрывает сложные взаимодействия генетики, среды и социальных факторов, обеспечивающие выживаемость видов. Эти знания важны для биологии, экологии и прогноза будущих изменений.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2026-05-10T09:00:16Z</dcterms:created>
  <dcterms:modified xsi:type="dcterms:W3CDTF">2026-05-10T09:00:16Z</dcterms:modified>
</cp:coreProperties>
</file>