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 и слух: органы чувств и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анатомии уха и механизм восприятия звука, обеспечение равновесия.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помогает нам общаться и ориентироваться, вестибулярный аппарат поддерживает равновесие и координацию движений, что важно для безопасности и повседневной активности.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слуха и равновесия в жизни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уха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 состоит из трёх частей: наружного, среднего и внутреннего уха. Каждая часть имеет специфическую структуру, обеспечивающую приём и обработку звуковых сигналов.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значение отделов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ухо собирает звуковые волны, среднее — усиливает вибрации, а внутреннее преобразует их в нервные импульсы и отвечает за равновесие.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уха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Ушная раковина улавливает звуковые волны и помогает определить направление звука благодаря своей форме.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проход проводит звук к барабанной перепонке и защищён сальными и серными железами от пыли и микробов.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слухового прохода сохраняет чистоту и препятствует проникновению инородных частиц и инфекций.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ухо: функции и строение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Барабанная перепонка — граница и преобразователь
</a:t>
            </a:r>
            <a:pPr algn="l" indent="0" marL="0">
              <a:lnSpc>
                <a:spcPct val="100000"/>
              </a:lnSpc>
              <a:buNone/>
            </a:pPr>
            <a:r>
              <a:rPr lang="en-US" sz="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мембрана разделяет наружное и среднее ухо, воспринимая звуковые колебания и передавая их слуховым косточкам.
</a:t>
            </a:r>
            <a:endParaRPr lang="en-US" sz="1181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слуховых косточек: молоточек, наковальня и стремечко
</a:t>
            </a:r>
            <a:pPr algn="l" indent="0" marL="0">
              <a:lnSpc>
                <a:spcPct val="100000"/>
              </a:lnSpc>
              <a:buNone/>
            </a:pPr>
            <a:r>
              <a:rPr lang="en-US" sz="4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миниатюрные кости усиливают и передают вибрации от перепонки к внутреннему уху, обеспечивая качественное восприятие звука.
</a:t>
            </a:r>
            <a:endParaRPr lang="en-US" sz="1140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Евстахиева труба — регулятор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среднее ухо с глоткой, нормализует давление внутри уха, что важно для комфорта и защиты барабанной перепонки.
</a:t>
            </a:r>
            <a:endParaRPr lang="en-US" sz="1183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ухо: ключевые структуры и их роль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 лучше всего воспринимает средние частоты в диапазоне речи — примерно 1000–5000 Гц. Очень низкие и очень высокие звуки требуют большей громкости для восприятия.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 особо чувствительно к звукам разговорной речи, что обеспечивает эффективную коммуникацию.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научных исследований по аудиологии,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уха к разной громкости и частоте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— орган слуха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Спиральная структура заполнена жидкостью и содержит волосковые клетки, которые преобразуют звуковые волны в нервные сигналы.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Лабиринт — система равновесия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полукружные каналы и преддверные мешочки, воспринимающие движение и положение головы для поддержки баланса.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ухо: строение улитки и лабиринта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звуковых волн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волны собираются ушной раковиной и проходят через слуховой проход к барабанной перепонке.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барабанной перепонки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Барабанная перепонка вибрирует под воздействием звука, передавая колебания на слуховые косточки.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 усиление вибраций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Молоточек, наковальня и стремечко усиливают звуковые колебания и передают их к овальному окну.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рецепторы улитки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создают движение жидкости во внутреннем ухе, стимулируя волосковые клетки для преобразования звука в нервные импульсы.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передачи звука через ухо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Волосковые клетки органа Корти реагируют на движение жидкости, преобразуя механическую энергию в электрические импульсы, которые передаются в мозг.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волосковых клеток приводит к необратимой потере слуха, так как они не восстанавливаются, что подчёркивает их важность для слухового восприятия.
</a:t>
            </a:r>
            <a:endParaRPr lang="en-US" sz="1494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волосковых клеток улитки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и обработки звука в слуховой системе человека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звукового сигнала от уха к мозгу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нерв передает электрические импульсы от волосковых клеток улитки в слуховую зону коры головного мозга для первичной обработки звуковых сигналов.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анализирует основные параметры звука: частоту, громкость и тембр, что позволяет различать речь, музыку и окружающие шумы.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слуха в коре выделяют знакомые звуки и важные сигналы, одновременно фильтруя посторонние шумы для лучшего восприятия.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определяет направление и расстояние источника звука, используя разницу во времени и интенсивности сигнала, поступающего от обоих ушей.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мозг обрабатывает звуковую информацию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вестибулярного аппарата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Вестибулярный аппарат расположен во внутреннем ухе и состоит из трёх полукружных каналов и двух мешочков — утрикула и саккула. Каждый элемент содержит рецепторы, чувствительные к движениям головы.
</a:t>
            </a:r>
            <a:endParaRPr lang="en-US" sz="1422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рецепторов равновесия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реагируют на угловые и линейные ускорения, передавая информацию в мозг о положении тела и движениях для поддержания равновесия и координации движений.
</a:t>
            </a:r>
            <a:endParaRPr lang="en-US" sz="1561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равновесия: вестибулярный аппарат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таблица иллюстрирует характерные признаки и распространённые причины нарушений вестибулярного аппарата.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кратковременные проявления головокружения требуют внимательного обследования для предотвращения серьёзных осложнений.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симптомы вестибулярных расстройств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эндолимфы и купулы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полукружных каналов циркулирует жидкость — эндолимфа. При повороте головы эта жидкость смещает купулу, на которой расположены чувствительные волосковые клетки, инициируя сигнал о движении.
</a:t>
            </a:r>
            <a:endParaRPr lang="en-US" sz="1337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изменение положения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движение головы прекращается или меняется направление, рецепторы полукружных каналов мгновенно реагируют на изменение, помогая мозгу корректировать позу и предотвращать потерю равновесия.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полукружные каналы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Вестибулярные рефлексы: поддержание позы и движения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Вестибулярные рефлексы автоматически регулируют мышечный тонус, обеспечивая устойчивую позу в различных положениях тела и во время движения.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резкой смене положения или угрозе падения рефлексы активируют мышцы туловища и конечностей для быстрого восстановления равновесия.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рефлексы работают бессознательно, помогая человеку сохранять координацию и безопасность без усилий сознания.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с визуальной системой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 равновесие тесно связаны с глазами, поскольку зрение помогает ориентироваться в пространстве и корректировать положение тела при движении.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проприорецепции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Проприорецепция мышц и суставов дополняет информацию о положении тела, объединяясь с вестибулярными и слуховыми сигналами для точной координации движений.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слуха и равновесия с другими органами чувств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Внутриутробный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развивается ещё в матке, где плод начинает воспринимать звуки, особенно голос матери, что способствует ранней сенсорной адаптации.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2872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младенцы активно реагируют на звуки и начинают развивать вестибулярный аппарат через движения и попытки удержать равновесие.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6969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Дошкольный 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ходьбы, бега и игры значительно совершенствуют функции слуха и равновесия, что важно для общей координации и моторного развития.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слуха и равновесия у детей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829" y="2728778"/>
            <a:ext cx="4110344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уникальные сведения о способностях слуха и равновесия у человека и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факты демонстрируют разнообразие и важность функций слуха и равновесия в разных условиях и развитиях.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и наблюдения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слухе и равновесии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гигиену ушей, очищая их аккуратно и избегая травматичных предметов, чтобы предотвратить инфекции и повреждения.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Минимизируйте длительное воздействие громких звуков, используя защитные средства или ограничивая время прослушивания музыки на высокой громкости.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укрепляют вестибулярный аппарат, способствуя улучшению координации и баланса.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Обеспечивайте безопасность в быту и во время активного отдыха, контролируя потенциальные риски травматизма головы и ушей.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слуха и равновесия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свой слух и равновесие — ключ к гармоничной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здоровье уха и вестибулярного аппарата обеспечивает качество жизни и безопасность. С ранних лет важно формировать привычки их защиты для полноценного развития и уверенности в движении.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2026-05-09T03:40:06Z</dcterms:created>
  <dcterms:modified xsi:type="dcterms:W3CDTF">2026-05-09T03:40:06Z</dcterms:modified>
</cp:coreProperties>
</file>