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Мезоамерика: территория на стыке двух Америк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в доколумбовую эпоху возникли выдающиеся цивилизации Центральной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природная основа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 лежит в зоне контакта Северной и Южной Америк: горы, вулканы, низменности и побережья Тихого океана и Карибского моря. Высоты и влажность тропиков соседствуют с засушливыми плато; плодородие обеспечивают вулканические почвы. Расцвет — примерно 250–900 годы н. э., затем постклассический период до XVI 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которые определили хозяйство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высот формировало несколько природных поясов: от более прохладных горных участков до низин. Поэтому рядом сосуществовали земледелие, горное ремесло и торговля.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вулканические грунты давали высокие урожаи кукурузы, фасоли, тыкв и перца чили. Это поддерживало стабильное пропитание и рост населения в городах и селениях.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природные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ресурсам относились обсидиан для орудий и оружия, а также нефрит. Эти материалы ценили за прочность, выразительность и статус, что усиливало обмен и власть элит.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пищевые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была жизненно важна для питания и хранения продуктов. Какао ценилось не только как напиток, но и как товар престижа, а его обращение связывало разные районы региона.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Каучук и редкие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Каучук и перья редких птиц делали обмен особенно выгодным. Такие товары чаще поступали из специфических природных зон, стимулируя контроль маршрутов и интерес к дальним связям.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«графике» видно, что политическое лидерство постоянно перемещалось между разными центрами, а не закреплялось за единой державой.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— это чередование центров притяжения: одни города усиливались, другие уступали дорогу новым игрокам, сохраняя при этом культурные связки.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Мезоамерики по времени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археологические оценки периодов развития крупных центров; точные даты зависят от региона и методик датирования.
</a:t>
            </a:r>
            <a:endParaRPr lang="en-US" sz="7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Сан-Лоренсо формировалась ритуальная традиция, где правящая линия опиралась на монументальность и религиозный авторитет. Архитектура и скульптура работали как «язык» власти: она убеждала, объединяла и задавала правила для последующих культур.
</a:t>
            </a:r>
            <a:endParaRPr lang="en-US" sz="84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Сан-Лоренсо и сакральная власть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Ла-Вента стала одним из центров, где ремесло и религия усиливали друг друга. Монументальные формы и устойчивые мотивы показывают, что власть здесь понимали как общественный проект, подкрепляемый ритуалами и массовыми работами.
</a:t>
            </a:r>
            <a:endParaRPr lang="en-US" sz="87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Ла-Вента: ремесло и монументальные символы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головы из базальта и символика ягуара стали узнаваемым культурным кодом. Эти сюжеты закреплялись в представлениях о силе и священном, а затем отразились в более поздних религиозных практиках Мезоамерики.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и каменные головы: как рождается образ эпохи
</a:t>
            </a:r>
            <a:endParaRPr lang="en-US" sz="117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— ранняя цивилизационная основа Мезоамерики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Майя: города-государства, письменность и астрономия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развивались на территории южной Мексики, Гватемалы, Белиза и соседних районов Центральной Америки. Их мир был устроен как сеть городов-государств, связанных соперничеством и обменом.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создали иероглифическую письменность и сложные календарные системы. Для майя время было не просто датами: оно связывало историю, ритуалы и статус правителей.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астрономические наблюдения: данные о Солнце, Луне и Венере использовались для планирования церемоний и контроля «правильности» событий. Наблюдения поддерживали авторитет жрецов.
</a:t>
            </a:r>
            <a:endParaRPr lang="en-US" sz="1034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— Тикаль, Паленке, Копан и Калакмуль — конкурировали за влияние, ресурсы и престиж. Политическая сила опиралась и на знания, и на контроль торговли, и на демонстрацию силы в архитектуре.
</a:t>
            </a:r>
            <a:endParaRPr lang="en-US" sz="1086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8" y="564850"/>
            <a:ext cx="4223303" cy="4279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Колонки: цивилизация и ключевые признаки — территория, время расцвета, достижения и значение собраны в одном поле.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общества по-разному выстраивали власть, но прослеживается преемственность: религиозная легитимация, управление ресурсами и сложные знания обеспечивали устойчивость центров.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цивилизаций Мезоамерики
</a:t>
            </a:r>
            <a:endParaRPr lang="en-US" sz="227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учебных и справочных курсов по археологии и истории доколумбовой Америки.
</a:t>
            </a:r>
            <a:endParaRPr lang="en-US" sz="7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Теотиуакана подтверждается археологическими реконструкциями: строгая планировка, «Проспект Мёртвых» и пирамиды Солнца и Луны отражают способность организовать труд и ресурсы на огромной территории.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100 000+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людей могло жить в городе в период его наибольшего расцвета.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оценки численности населения; в разных исследованиях значения могут отличаться в пределах погрешности.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элементов власти, который проявлялся в разных центрах с местными особенностями.
</a:t>
            </a:r>
            <a:endParaRPr lang="en-US" sz="116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была устроена власть в древних государствах Мезоамерики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Мезоамериканские народы мыслили историю через циклическое время и связывали судьбу общины с движением небесных тел. От «правильного» течения событий зависело ощущение устойчивости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воспринимались как способ поддержать равновесие между миром людей, богов и природы. Тем самым религия становилась инструментом управления и объясняла, почему сообществу нужно действовать согласованно.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Ритуалы, храмовые церемонии и игры в мяч совмещали религиозный, политический и общественный смысл. Через них демонстрировали статус элиты, укрепляли связи между группами и задавали нормы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представления о мире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связывал высокогорья, вулканические районы, побережья и тропические леса: каждый регион давал «свой» набор ресурсов для ремесла, пищи и ритуалов.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контролировал ключевые маршруты, он получал не только товары, но и политическое влияние: престиж и возможность распределять дефицитные материалы.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и обмен между природными зонами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0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археологическим и историческим данным (обобщение для образовательных целей), без точных количественных показателей; ориентир: учебные справочники по доколумбовой Мезоамерике, данные на основе раскопок.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монументальные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визуальный язык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Ступенчатые пирамиды, большие площади и дворцовые комплексы создавали «сцену» для церемоний и управления. Стелы и площадки для игры в мяч фиксировали смыслы власти и общности, объединяя городские кварталы.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власти: от площадей до пирамид
</a:t>
            </a:r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Строения Чичен-Ицы, Ушмаля, Тикаля и Теночтитлана различались местными стилями, но сохраняли общие архитектурные решения. Монументальные формы работали на религию и одновременно демонстрировали силу государства и способность организовывать труд.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знания: календарь, счёт и астрономия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учёта времени использовали двадцатеричную систему счисления, удобную для расчетов в торговле и управлении. У майя было известно понятие нуля, что повышало точность вычислений.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системы объединяли 260-дневный ритуальный цикл и 365-дневный солнечный год. Дополнительно применялись длительные счётные даты, позволявшие сопоставлять события во времени.
</a:t>
            </a:r>
            <a:endParaRPr lang="en-US" sz="1387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опирались на практическую потребность: фиксировать положение Солнца, Луны и Венеры. Это поддерживало земледельческие решения, календарные праздники и летописи политических событий.
</a:t>
            </a:r>
            <a:endParaRPr lang="en-US" sz="1293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городов определялась не одним преимуществом, а совместной работой экономики, идеологии и ресурсов. Перекос в любом звене ускорял кризисы и смену лидеров.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факторов объясняет, почему некоторые центры резко теряли влияние: истощение ресурсов и разрывы торговых связей усиливали социальное напряжение и военные столкновения.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подъёма и упадка древних центров
</a:t>
            </a:r>
            <a:endParaRPr lang="en-US" sz="245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интерпретация факторов по археологическим исследованиям и историческим синтезам; точные доли для круговой диаграммы не приводятся из‑за разнородности данных по регионам.
</a:t>
            </a:r>
            <a:endParaRPr lang="en-US" sz="7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и столица Теночтитлан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усилились в долине Мехико и закрепили власть через подчинение соседних городов. Возрастала роль Теночтитлана как центра управления, религиозной легитимации и обмена.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век: формирование могущества ацтеков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Теночтитлан выросла на островах озера Тескоко. Дамбы и каналы связывали город с сушей, а дань поступала из десятков подчинённых центров, укрепляя инфраструктуру и рынок.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век: развитие Теночтитлана и системы дани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усиливалось соперничество и менялись торгово-политические альянсы. Это подготовило почву для кризиса, когда европейское вторжение и союзы против ацтеков быстро изменили баланс сил.
</a:t>
            </a:r>
            <a:endParaRPr lang="en-US" sz="109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— начало XVI века: нарастающее давление внешних сил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 году испанцы под руководством Эрнана Кортеса начали вторжение в земли ацтеков. В 1521 году Теночтитлан пал, а ход событий определили сразу несколько факторов — от военного превосходства до эпидемий.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завоевание и перелом XVI 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разрушительной стала оспа, унесшая жизни многих жителей. Существенную роль сыграл и союз с противниками ацтеков, что позволило противостоянию быстро перейти от локальных стычек к масштабной кампании.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27021"/>
            <a:ext cx="5226300" cy="32818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Мезоамерики в современном мире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проявляется и в языке, и в повседневных практиках, и в культурной памяти: знания и традиции продолжают жить в Мексике и Центральной Америке.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 объясняется практической ценностью: язык поддерживает общение и традиции, а земледелие, рынки и памятники остаются частью экономики и повседневности.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1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культурной преемственности Мексики и стран Центральной Америки (обобщение без привязки к конкретной статистике).
</a:t>
            </a:r>
            <a:endParaRPr lang="en-US" sz="518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Мезоамерика важна для географии и истории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ландшафтов и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объединял горные зоны, вулканические районы, низменности и побережья. География давала разные наборы культурных возможностей: от земледелия до добычи ценных материалов и ведения обмена.
</a:t>
            </a:r>
            <a:endParaRPr lang="en-US" sz="1289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как «каркас»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связывал природные районы и превращал расстояние в ресурс. Контроль маршрутов поддерживал власть городов: они становились посредниками, аккумулировали престиж и дефицитные товары.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государства без единого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возникали крупные городские центры и сложные формы управления. Политическая карта менялась: лидерство переходило от одного центра к другому, а не закреплялось за одной империей.
</a:t>
            </a:r>
            <a:endParaRPr lang="en-US" sz="123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традиции как устойчивые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счёт и наблюдения за небесными телами помогали организовывать жизнь и фиксировать события. Традиции передавались и адаптировались, сохраняя преемственность знаний через поколения.
</a:t>
            </a:r>
            <a:endParaRPr lang="en-US" sz="12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обществах достижения были взаимосвязаны: знания о времени поддерживали земледелие и ритуалы, а политика опиралась на престиж и организацию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«многоосевого» развития показывает, что прогресс не сводился к одной области. Он держался на связке хозяйства, идеологии и управления, усиливавшей друг друга.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Мезоамерики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культурных достижений доколумбовых цивилизаций Мезоамерики (по учебным и справочным археологическим обзорам; без числовых измерений для сравнения сфер).
</a:t>
            </a:r>
            <a:endParaRPr lang="en-US" sz="7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 как территория взаимодействия природы и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 объединяла разнообразные природные условия, плотную сеть обмена и долгую преемственность культурных традиций. Здесь возникли города, календарные системы, письменность, земледелие и государственные образования.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2026-05-13T06:09:19Z</dcterms:created>
  <dcterms:modified xsi:type="dcterms:W3CDTF">2026-05-13T06:09:19Z</dcterms:modified>
</cp:coreProperties>
</file>