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Действие, состояние и природа без названного исполнителя.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звучат в обычной речи: о погоде, самочувствии и настроении. Они помогают точно находить грамматическую основу и понимать, как устроено простое предложение.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безличные глаголы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безличными глаголами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обозначают действие или состояние, которое происходит само по себе, без названного исполнителя. Смысл предложения сосредоточен на явлении, ощущении или изменении обстановки.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такими глаголами обычно нет подлежащего в именительном падеже. Слова светает, вечереет, морозит, нездоровится сообщают не о человеке, а о самом состоянии или явлении.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безличные формы описывают погоду, сон, самочувствие, настроение и трудность действия. Поэтому они особенно удобны там, где важно передать факт, а не указать, кто его совершает.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безличных глаголов в жизни школьника
</a:t>
            </a:r>
            <a:endParaRPr lang="en-US" sz="2658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за окном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двор быстро пустеет, и заметно смеркается. Фонари ещё не зажглись, небо темнеет, а в комнате хочется закрыть шторы и сесть ближе к свету. Такая сцена легко показывает действие без действующего лица.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 уснуть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насыщенного дня не спится, хотя уже поздно. Ребёнок долго ворочается, слышит дождь за окном и чувствует, что тянет в сон. Здесь важно не действие человека, а состояние, которое само охватывает его.
</a:t>
            </a:r>
            <a:endParaRPr lang="en-US" sz="10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безличных глаголов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объединяются по смыслу: они называют состояние, явление или невозможность действия.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группах нет названного исполнителя: смысл сосредоточен на состоянии, а не на действии лица.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безличные глаголы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безличные глаголы имеют особую форму и не употребляются как обычные личные: светает, вечереет, смеркается. Они сразу обозначают состояние или изменение времени суток.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формы образуются от личных глаголов с помощью суффикса -ся: не спится, не дышится, не читается, не работается. В них подчёркивается состояние, а не действие конкретного лица.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Безличное значение могут передавать и слова состояния: жарко, темно, холодно, грустно. Они часто употребляются в роли сказуемого и помогают кратко описать обстановку или настроение.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 только на форму слова, но и на смысл предложения. Один и тот же глагол может быть личным в одной конструкции и безличным в другой.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безличные глаголы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формы особенно удобны в коротких сообщениях, дневниковых записях и описаниях состояния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глаголы нужны для описания природы и самочувствия; реже — для передачи трудности или невозможности действия.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русскому языку для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безличных глаголов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Безличный глагол не называет того, кто выполняет действие. В предложении внимание сосредоточено на состоянии, явлении природы или ощущении, а не на конкретном лице или предмете.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 таких глаголах нет подлежащего. Сказуемое само сообщает о том, что темнеет, морозит, знобит или не спится, и этого достаточно для смысла предложения.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безличные формы стоят в виде 3-го лица единственного числа или имеют форму на -ся. Но решающим остаётся не окончание, а значение всего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безличный глагол в предложении
</a:t>
            </a:r>
            <a:endParaRPr lang="en-US" sz="262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основан на значении предложения и наличии подлежащего.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900" y="1483351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безличные глаголы отличаются от личных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или нет исполнителя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глаголы называют действие лица, животного или предмета: ученик пишет, ветер дует. Безличные формы не указывают, кто действует, и описывают состояние или явление.
</a:t>
            </a:r>
            <a:endParaRPr lang="en-US" sz="1199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личном глаголе обычно есть подлежащее. В безличном предложении его нет, поэтому сказуемое несёт основную смысловую нагрузку и сообщает о событии напрямую.
</a:t>
            </a:r>
            <a:endParaRPr lang="en-US" sz="121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передаёт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сообщают о поступке, который можно приписать конкретному исполнителю. Безличные формы передают погоду, самочувствие, настроение или трудность действия без названия этого лица.
</a:t>
            </a:r>
            <a:endParaRPr lang="en-US" sz="117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— разный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меняют значение в зависимости от предложения. Важно проверять, есть ли подлежащее и кого именно называет форма: это помогает отличить личное употребление от безличного.
</a:t>
            </a:r>
            <a:endParaRPr lang="en-US" sz="11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безличные формы: сравнение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личная форма связана с действующим лицом, а безличная передаёт состояние или явление без подлежащего.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Безличная форма сообщает о состоянии или явлении, а личная — о действии конкретного лица или предмета.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 для основной школы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в художественных текстах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безличные глаголы помогают быстро создать настроение: темнеет, морозит, не дышится, тянет в сон. Они делают описание природы и переживаний героя более сжатым и выразительным.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заметны в сценах сумерек, дождя и одиночества. Одно короткое предложение может передать тишину, тревогу или усталость без подробных объяснений и лишних слов.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и состояние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называют физическое состояние человека: знобит, лихорадит, мутит, клонит в сон, когда ощущение возникает само и не зависит от желания.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формы помогают точно передать самочувствие без длинного описания. В одном слове слышится усталость, недомогание или сонливость, понятная каждому школьнику.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внимание сосредоточено не на действующем лице, а на самом ощущении. Поэтому безличные глаголы особенно удобны для краткой и ясной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всего употребляются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формы чаще всего встречаются в коротких сообщениях о текущем состоянии, погоде и самочувствии, поэтому они звучат естественно в повседневной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формы настоящего и прошедшего времени; будущие употребляются редко, потому что безличное значение связано с текущим состоянием.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 учебным примерам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безличное предложение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по материалам темы о безличных глаголах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распознавании безличных глаголов
</a:t>
            </a:r>
            <a:endParaRPr lang="en-US" sz="2242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считать безличным каждое слово с окончанием -ся: смеётся, умывается, одевается могут быть личными, если в предложении есть действующее лицо.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 и тогда, когда в предложении ищут подлежащее по привычке. В форме темнеет его нет, потому что речь идёт о явлении, а не о действии лица.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проверять смысл всего предложения, а не только форму слова. Именно значение показывает, есть ли исполнитель действия или только состояние.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нельзя приписать конкретному лицу, животному или предмету, форма относится к безличным. Такой способ анализа помогает избежать путаницы.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безличных глаголов и их значения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безличные формы обозначают не действие исполнителя, а состояние, ощущение или изменение вокруг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передаёт состояние, явление или ощущение; действие конкретного лица не названо.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безличных глаголов в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делают высказывание точным и кратким: одним словом можно передать погоду, усталость, сонливость или тревогу без лишних пояснений.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описаниях природы, в дневниковых записях и диалогах. Такие формы помогают быстро создать нужное настроение и показать перемену состояния.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безличные глаголы делают речь более выразительной, потому что внимание сосредоточено на самом ощущении или явлении, а не на том, кто его совершает.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темы: что важно запомнить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удобно группируются по смыслу: одни описывают погоду, другие — самочувствие, сон, настроение и трудность действия.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разные ситуации, но общий признак один: действие или состояние подаётся без названного исполнителя.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глаголы: кратко о главном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глаголы помогают точно назвать состояние, явление природы или действие без конкретного исполнителя. Их стоит узнавать по отсутствию подлежащего и значению состояния.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2026-05-23T13:12:26Z</dcterms:created>
  <dcterms:modified xsi:type="dcterms:W3CDTF">2026-05-23T13:12:26Z</dcterms:modified>
</cp:coreProperties>
</file>