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Факторы среды и биоценозы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определяют, как живут и взаимодействуют организмы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биоценоз и почему он важен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это природное сообщество разных видов, связанных вместе и обитающих на одной территории. Они поддерживают круговорот веществ и обеспечивают обмен энергией, благодаря чему экосистемы остаются живыми и устойчивыми.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факторов среды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 живые элементы среды, включая температуру, влажность, свет и состав почвы, влияющие на жизнь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связаны с живыми существами, их взаимодействиями, такими как конкуренция, симбиоз и хищничество.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— последствия человеческой деятельности, например, загрязнения и изменения ландшафта, влияющие на биоценозы.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 природе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лимитирующий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и воды определяет, в каких климатических условиях могут жить животные и растения. Например, тропические виды не выдерживают холод.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 влияет на фотосинтез растений, что задаёт основу пищевой цепи. В густых лесах освещённость низкая — здесь растут теньтолерантные растения.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свойства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регулирует рост растений и насекомых. Плодородие и кислотность почвы определяется минеральным составом и влияет на биоразнообразие.
</a:t>
            </a:r>
            <a:endParaRPr lang="en-US" sz="11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живых организмов в биоценозах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Особі сталкиваются при борьбе за пищу или пространство. Например, разные виды птиц могут соревноваться за лучшие гнездовые места.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взаимовыгодные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организмы живут вместе для взаимной пользы, как пчёлы и цветущие растения, это помогает им выживать и развиваться.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питаются другими организмами, например, клещи паразитируют на животных, а лисицы охотятся на мелких грызунов.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окружающую среду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бытовые отходы ухудшают качество среды, наносят вред растениям и животным, сокращая их численность.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зелёных территорий приводит к потере среды обитания многих видов и изменению локальных климатических условий.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в сельском хозяйстве могут убивать не только вредителей, но и полезных насекомых, ухудшая баланс биоценоза.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факторов среды в формировании биоценоза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показывает, как каждый фактор влияет на структуру биоценоза.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и биотические факторы играют решающую роль, но влияние человека уже ощутимо и растёт.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— ключевой экологический фактор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метаболизма у растений и животных, влияя на их активность и развитие.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температуре вызывают сезонные миграции животных, а у растений — период покоя или активного роста.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или низкие температуры ограничивают ареал обитания видов, формируя биогеографические 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и влажности на биоценозы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задаёт интенсивность фотосинтеза, влияя на рост и распределение растений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регулирует водный режим растений и животных, определяя видовой состав в зависимости от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в биоценозе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плотность почвы влияют на корнеобразование и доступность воды для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минеральный состав почвы определяют, какие виды смогут выжить и процветать в биоценозе.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зависит от содержания органических веществ, обеспечивая растительный рост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и между видами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возникает из-за борьбы за ограниченные ресурсы: свет, пищу и территорию. Она способствует естественному отбору, снижая численность и вызывая миграции отдельных особей.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требует разделения экологических ниш, снижая выживаемость слабых видов. Это способствует специализации и формированию более устойчивых биоценозов с чёткими ролью каждого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цепей: взаимодействие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отражает передачу энергии через уровни, начиная с растений, заканчивая разрушителями органики. Каждое звено жизненно важно для экосистемы.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уменьшается на каждом уровне, что ограничивает численность хищников и поддерживает баланс в биоценозе.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51675"/>
            <a:ext cx="3856200" cy="15481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факторы и характерные виды биоценозов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абиотических, биотических факторов и доминирующих видов для разных типов биоценозов.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биоценоз отражает уникальное сочетание условий среды и видов, адаптированных к ним.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Института экологии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изменение среды обитания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изменению природных условий: застройка территорий, осушение болот и загрязнение воды негативно влияют на экосистемы.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уменьшается биоразнообразие, исчезают редкие виды, такие как башмачок настоящий и волк, а местные виды часто вытесняются инвазивными.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биоценозов к изменениям среды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повышается за счёт большого видового разнообразия и наличия резервных популяций, способных заменить исчезающие виды.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Взаимозаменяемость видов помогает биоценозу адаптироваться к изменениям, сохраняя функционирование экосистемы.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 бедные по видам сообщества рискованны и легко разрушаются при сильных внешних воздействиях.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Понятиe экологической сукцессии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заброшенного поля берёзняком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сельскохозяйственной деятельности на поле сначала появляются травы, затем через несколько лет молодые берёзы занимают пространство. Постепенно формируется лесное сообщество с новыми видами растений и животных.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 после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на выгоревших участках первыми возникают травянистые растения, затем кустарники и деревья. Со временем биоценоз возвращается к исходному состоянию, но с изменениями в видовом составе.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луговых трав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нескольких десятилетий открытые луговые пространства постепенно зарастают кустарниками и молодыми деревьями, меняя структуру биоценоза и создавая новые местообитания для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динамику биоценоза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 на структуру и численность организмов в биоценозе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факторов среды на биоценозы России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жизнь на краю вечной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и мерзлые почвы создают суровые условия для жизни. Здесь обитают северные олени, мхи и лишайники, способные выживать в непростом климате.
</a:t>
            </a:r>
            <a:endParaRPr lang="en-US" sz="1179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суровые зимы и хвойные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преобладают хвойные деревья, такие как ель. Животные — медведи и кукушки — адаптированы к долгой зиме и короткому лету. Край суровый и богатый природой.
</a:t>
            </a:r>
            <a:endParaRPr lang="en-US" sz="1145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засушливый дом трав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ветра и ограниченная влага создают условия для роста засухоустойчивых растений — ковылей. Обитают суслики и жаворонки, приспособленные к открытым пространствам.
</a:t>
            </a:r>
            <a:endParaRPr lang="en-US" sz="1068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Болота: избыток влаги и уникальные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характеризуются высоким уровнем влаги и кислых почв. Здесь растут клюква и росянка, а аисты используют эти места для гнездования.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биоценоза в биосфере и для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Биоценозы обеспечивают круговорот веществ, поддерживая питание и воспроизводство живых организмов в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очистке воды и воздуха, оказывая важное влияние на качество среды обитания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биоценозов даёт ресурсы для сельского хозяйства и медицины, но разрушение ведёт к деградации природы и снижению уровня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— ключ к пониманию биоценозов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определяют структуру и устойчивость биоценозов. Их изучение и сохранение важны для поддержания баланса природы и будущего благополучия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2026-05-08T22:15:21Z</dcterms:created>
  <dcterms:modified xsi:type="dcterms:W3CDTF">2026-05-08T22:15:21Z</dcterms:modified>
</cp:coreProperties>
</file>