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jpeg"/><Relationship Id="rId5" Type="http://schemas.openxmlformats.org/officeDocument/2006/relationships/image" Target="../media/image-3-5.png"/><Relationship Id="rId6" Type="http://schemas.openxmlformats.org/officeDocument/2006/relationships/image" Target="../media/image-3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19200" y="1051550"/>
            <a:ext cx="6587100" cy="29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Древнейшая Греция: мир моря, гор и городов
</a:t>
            </a:r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 миру древних греков: от Крита до Олимпии и Афин.
</a:t>
            </a:r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73625" y="0"/>
            <a:ext cx="4568751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36875" y="1577400"/>
            <a:ext cx="4023000" cy="198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Греция между морем и горами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выросла на Балканском полуострове, где горы разделяли людей, а море соединяло их с соседями. Поэтому здесь возникло много полисов — самостоятельных городов. Греки умело использовали землю, море и ремесло для жизни и торговли.
</a:t>
            </a:r>
            <a:endParaRPr lang="en-US" sz="2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775" y="1422730"/>
            <a:ext cx="2665200" cy="156164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10975" y="1422730"/>
            <a:ext cx="2665200" cy="1561641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3225" y="1423329"/>
            <a:ext cx="2667600" cy="1560442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3471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 — остров дворцов и морской силы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 лежал на перекрестке морских путей и долго оставался важным центром Эгейского мира. Здесь строили большие дворцы, хранили запасы и вели торговлю с другими землями. На карте остров хорошо заметен как связующее звено между материком и южными морями.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3388125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Материковая Греция и Микены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материке, особенно на Пелопоннесе, располагались Микены и другие крепкие города. Они стояли среди гор и долин, поэтому были защищены и хорошо видны на местности. Отсюда греки выходили к морю, но сохраняли связь с внутренними районами.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341187" y="3142786"/>
            <a:ext cx="2510400" cy="126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Острова как морские мосты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39"/>
              </a:lnSpc>
              <a:buNone/>
            </a:pPr>
            <a:r>
              <a:rPr lang="en-US" sz="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Эгейские острова помогали кораблям двигаться от берега к берегу, как ступени на морском пути. Через них шли товары, новости и люди. Именно поэтому на карте древней Греции острова, порты и города образуют единую сеть связей.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351850" y="403425"/>
            <a:ext cx="8065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Эгейский мир: Крит, материк и острова
</a:t>
            </a:r>
            <a:endParaRPr lang="en-US" sz="1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Греции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занимались древние греки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греков было тесно связано с природой: каменистой землёй, морем и удобными бухтами. Это делало разные занятия взаимосвязанными.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Земледелие оставалось основой жизни, но торговля и ремесло усиливали богатство полисов и их связь с другими странами.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1603929"/>
            <a:ext cx="4534800" cy="162719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99650" y="4356225"/>
            <a:ext cx="37071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Греции
</a:t>
            </a:r>
            <a:endParaRPr lang="en-US" sz="808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632150"/>
            <a:ext cx="37497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Крит, Микены и полисы: три важных этапа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изменялась древнегреческая цивилизация: от дворцов и крепостей к городам-государствам.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Греции шла от крупных дворцовых центров к более свободным и самостоятельным городам-полисам.
</a:t>
            </a:r>
            <a:endParaRPr lang="en-US" sz="2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появился греческий полис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природные условия и жизнь общины привели к возникновению города-государства.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4525" y="198425"/>
            <a:ext cx="6801300" cy="115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Критская цивилизация и дворец в Кноссе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1109775" y="183182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2000 года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Крите начинает развиваться минойская цивилизация. Её центром становятся большие дворцы, где управляли хозяйством, собирали запасы и организовывали торговлю.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5415950" y="1832600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Минотавре
</a:t>
            </a:r>
            <a:pPr algn="l" indent="0" marL="0">
              <a:lnSpc>
                <a:spcPct val="130040"/>
              </a:lnSpc>
              <a:buNone/>
            </a:pPr>
            <a:r>
              <a:rPr lang="en-US" sz="6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Позднее с Кноссом связали миф о Лабиринте и чудовище Минотавре. Эта история помогла сохранить память о загадочной и сильной критской цивилизации.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261750" y="3689775"/>
            <a:ext cx="3355800" cy="102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XVI–XV век до н. э.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Дворец в Кноссе достигает расцвета. Его залы использовались как склады и мастерские, а стены украшали яркими росписями, показывающими богатую жизнь острова.
</a:t>
            </a:r>
            <a:endParaRPr lang="en-US" sz="15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222"/>
            <a:ext cx="9144000" cy="205382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и эпоха героев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Крепость на холме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Микены стояли на возвышенности и были окружены мощными стенами из огромных каменных глыб. Такая защита показывала силу города и помогала ему выдерживать нападения.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Богатые правители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Микенах жили правители-воины, которые владели землёй, оружием и торговыми связями. Их власть опиралась не только на богатство, но и на военную силу.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преданий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Микенами связано множество древних рассказов о героях и походах. Позднее эти истории вошли в поэмы Гомера и стали частью общей памяти греков.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Троянская война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Легенда о Троянской войне показывает, как греки представляли далёкое прошлое. Даже если в предании много вымысла, оно помогает понять, чем гордились древние жители Эллады.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истории Древней Греции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Греческая колонизация VIII–VI веков до н. э.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Колонии появлялись у удобных бухт, устьев рек и торговых путей. Они становились опорными пунктами греческой культуры в новых землях.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колоний был постепенным и устойчивым: греки расширяли влияние без единого государства, но через морские связи и переселение.
</a:t>
            </a:r>
            <a:endParaRPr lang="en-US" sz="2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Спарта: жизнь по строгим правилам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007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Воинское воспитание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Спартанских мальчиков рано отдавали в государственное воспитание. Их учили терпеть холод, голод и усталость, чтобы вырастить выносливых и дисциплинированных воинов.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2671692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Жёсткий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Спарте особенно ценили послушание и сдержанность. Личная свобода была ограничена, а поведение каждого человека подчинялось интересам полиса и армии.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876378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власть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Городом управляли два царя, совет старейшин и народное собрание. Такое устройство должно было не допускать беспорядка и сохранять устойчивость государства.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7081064" y="2069841"/>
            <a:ext cx="1775851" cy="176506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Служение полису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спартанцев главной задачей было защищать свою общину. Поэтому сила, выучка и готовность подчиняться считались важнее богатства и красивой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206" y="929640"/>
            <a:ext cx="2867100" cy="35280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Афины: путь к демократии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3894976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 у моря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выросли благодаря выгодному положению у моря: здесь развивались торговля, ремесло и обмен с другими странами. Это усиливало богатство города и влияние его жителей.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672737" y="496536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Солона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Солон ослабил власть знатных родов и смягчил долговые конфликты. Его меры сделали управление менее зависимым от происхождения и открыли беднейшим гражданам путь к участию в жизни полиса.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894976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Клисфена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Клисфен перестроил устройство Афин, чтобы не допустить полного господства аристократии. Он усилил роль народного собрания и связал жителей города в новые территориальные группы.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6672737" y="2669203"/>
            <a:ext cx="2025763" cy="197776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Демократия для граждан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Важные решения в Афинах принимали сами граждане на собрании. Однако эта демократия была ограниченной: политические права имели только свободные мужчины-афиняне, а женщины, рабы и переселенцы их не получали.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00" y="1583304"/>
            <a:ext cx="4813500" cy="234304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2900" y="158175"/>
            <a:ext cx="8330700" cy="81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и Спарта: главные различия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95062" y="4471245"/>
            <a:ext cx="41520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887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материалам школьного курса истории Древней Греции
</a:t>
            </a:r>
            <a:endParaRPr lang="en-US" sz="887" dirty="0"/>
          </a:p>
        </p:txBody>
      </p:sp>
      <p:sp>
        <p:nvSpPr>
          <p:cNvPr id="7" name="Text 3"/>
          <p:cNvSpPr txBox="1"/>
          <p:nvPr/>
        </p:nvSpPr>
        <p:spPr>
          <a:xfrm>
            <a:off x="5542750" y="969375"/>
            <a:ext cx="3409800" cy="289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два сильных полиса по-разному строили жизнь, воспитание и управление.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Афины развивали участие граждан и культуру, а Спарта — дисциплину и военную силу. Оба полиса были влиятельны, но их цели и образ жизни заметно отличались.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 в Олимпии; школьный исторический обзор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игры — праздник всех греков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Игры в Олимпии собирали спортсменов и зрителей из разных полисов. Во время состязаний объявляли священное перемирие, чтобы путь к святилищу был безопасным.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внимание привлекали бег и гонки колесниц, но все виды состязаний объединяли греков и подчёркивали общую культуру эллинов.
</a:t>
            </a:r>
            <a:endParaRPr lang="en-US" sz="2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206" y="2361825"/>
            <a:ext cx="2867100" cy="42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37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Боги и мифы древних греков
</a:t>
            </a:r>
            <a:endParaRPr lang="en-US" sz="1837" dirty="0"/>
          </a:p>
        </p:txBody>
      </p:sp>
      <p:sp>
        <p:nvSpPr>
          <p:cNvPr id="9" name="Text 1"/>
          <p:cNvSpPr txBox="1"/>
          <p:nvPr/>
        </p:nvSpPr>
        <p:spPr>
          <a:xfrm>
            <a:off x="0" y="4768875"/>
            <a:ext cx="474000" cy="10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700" dirty="0"/>
          </a:p>
        </p:txBody>
      </p:sp>
      <p:sp>
        <p:nvSpPr>
          <p:cNvPr id="10" name="Text 2"/>
          <p:cNvSpPr txBox="1"/>
          <p:nvPr/>
        </p:nvSpPr>
        <p:spPr>
          <a:xfrm>
            <a:off x="3686061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Олимпийские боги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представляли богов как могущественных, но похожих на людей существ. На Олимпе, по их вере, жили Зевс, Афина, Посейдон, Аполлон и Афродита, управлявшие разными сторонами мира.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403775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для богов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Храмы строили как священные дома божеств, куда приносили жертвы и дары. Люди верили, что так можно заслужить покровительство богов и защиту города от бедствий.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7121489" y="795731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мифов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Мифы объясняли явления природы и рассказывали о начале мира, громах, смене времён года и судьбах людей. Через них греки передавали важные представления о добре, подвиге и наказании.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686061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преданий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древнегреческих сказаниях особенно выделялись Геракл и Одиссей. Один прославился силой и двенадцатью подвигами, другой — смекалкой, терпением и долгим возвращением домой после Троянской войны.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403776" y="2763265"/>
            <a:ext cx="1383675" cy="158450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веры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 мифы помогали грекам объяснять мир и объединяли жителей полисов общими представлениями. Они были частью праздников, искусства, храмов и повседневной жизни.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91816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2099" y="2776008"/>
            <a:ext cx="8617499" cy="19355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8" name="Text 1"/>
          <p:cNvSpPr txBox="1"/>
          <p:nvPr/>
        </p:nvSpPr>
        <p:spPr>
          <a:xfrm>
            <a:off x="188950" y="306525"/>
            <a:ext cx="8617500" cy="8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Греческий алфавит и письменность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484400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Заимствование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Греки взяли основу письма у финикийцев, но внесли важное изменение: добавили знаки для гласных звуков. Это сделало запись речи точнее и удобнее для чтения.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2689012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жизни города
</a:t>
            </a:r>
            <a:pPr algn="l" indent="0" marL="0">
              <a:lnSpc>
                <a:spcPct val="100000"/>
              </a:lnSpc>
              <a:buNone/>
            </a:pPr>
            <a:r>
              <a:rPr lang="en-US" sz="59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Алфавит помогать записывать законы, торговые расчёты, договоры, песни и сообщения. Благодаря ему жители полисов могли точнее хранить и передавать важную информацию.
</a:t>
            </a:r>
            <a:endParaRPr lang="en-US" sz="1188" dirty="0"/>
          </a:p>
        </p:txBody>
      </p:sp>
      <p:sp>
        <p:nvSpPr>
          <p:cNvPr id="11" name="Text 4"/>
          <p:cNvSpPr txBox="1"/>
          <p:nvPr/>
        </p:nvSpPr>
        <p:spPr>
          <a:xfrm>
            <a:off x="4893625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Письменность сделала знания менее зависимыми от памяти рассказчиков. Тексты можно было перечитывать, копировать и изучать снова, поэтому обучение и управление стали более надёжными.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7098237" y="1429220"/>
            <a:ext cx="1775888" cy="11425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Надписи и 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Буквы встречались на камне, глиняных табличках и сосудах. Такие надписи помогают историкам узнавать о древнегреческой жизни, именах людей, богах и обычаях.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2125" y="1942073"/>
            <a:ext cx="8404500" cy="26871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72125" y="274000"/>
            <a:ext cx="8404500" cy="10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развивался греческий театр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из религиозных праздников выросло одно из главных искусств Древней Греции.
</a:t>
            </a:r>
            <a:endParaRPr lang="en-US" sz="2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16" y="1929071"/>
            <a:ext cx="423000" cy="376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8290" y="1905571"/>
            <a:ext cx="423000" cy="423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46" y="3563990"/>
            <a:ext cx="423000" cy="3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9422" y="3545190"/>
            <a:ext cx="423000" cy="376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3888" y="791400"/>
            <a:ext cx="8416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02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философия: как греки искали ответы
</a:t>
            </a:r>
            <a:endParaRPr lang="en-US" sz="2020" dirty="0"/>
          </a:p>
        </p:txBody>
      </p:sp>
      <p:sp>
        <p:nvSpPr>
          <p:cNvPr id="8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55750" y="2426050"/>
            <a:ext cx="38730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 пытался объяснять явления природы не только мифами, а через наблюдение и рассуждение. Его считают одним из первых мыслителей, стремившихся искать естественные причины происходящего.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7070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Фалес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4979450" y="2421725"/>
            <a:ext cx="38415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 и его последователи изучали числа и их соотношения. Для греков математика была не просто счётом, а способом понять порядок и гармонию мира.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5463150" y="1909325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Пифагор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44625" y="408107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 учил задавать вопросы и внимательно рассуждать о поступках человека. Он считал, что важно искать истину и понимать, как следует жить честно и справедливо.
</a:t>
            </a:r>
            <a:endParaRPr lang="en-US" sz="1000" dirty="0"/>
          </a:p>
        </p:txBody>
      </p:sp>
      <p:sp>
        <p:nvSpPr>
          <p:cNvPr id="14" name="Text 7"/>
          <p:cNvSpPr txBox="1"/>
          <p:nvPr/>
        </p:nvSpPr>
        <p:spPr>
          <a:xfrm>
            <a:off x="1070700" y="3525450"/>
            <a:ext cx="33267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Сократ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4968275" y="4073925"/>
            <a:ext cx="3852900" cy="7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4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 изучал логику, природу, животных и общественную жизнь. Его работы повлияли на развитие науки, потому что он стремился систематизировать знания и объяснять их последовательно.
</a:t>
            </a:r>
            <a:endParaRPr lang="en-US" sz="1000" dirty="0"/>
          </a:p>
        </p:txBody>
      </p:sp>
      <p:sp>
        <p:nvSpPr>
          <p:cNvPr id="16" name="Text 9"/>
          <p:cNvSpPr txBox="1"/>
          <p:nvPr/>
        </p:nvSpPr>
        <p:spPr>
          <a:xfrm>
            <a:off x="5463150" y="3525450"/>
            <a:ext cx="3357900" cy="4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Аристотель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30800" y="633615"/>
            <a:ext cx="4534800" cy="35678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30800" y="4356225"/>
            <a:ext cx="4434300" cy="33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0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греко-персидских войн; школьный курс истории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D9D9D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74475" y="1103750"/>
            <a:ext cx="3763800" cy="32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Греко-персидские войны
</a:t>
            </a:r>
            <a:pPr algn="l" indent="0" marL="0">
              <a:lnSpc>
                <a:spcPct val="120000"/>
              </a:lnSpc>
              <a:buNone/>
            </a:pPr>
            <a:r>
              <a:rPr lang="en-US" sz="2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события показали, что разрозненные полисы могли действовать вместе, когда возникала общая опасность. Решающее значение имели морская сила и согласованные действия союзников.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греков сохранили независимость многих городов и укрепили авторитет Афин, особенно после морской победы при Саламине.
</a:t>
            </a:r>
            <a:endParaRPr lang="en-US" sz="2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4660" y="323582"/>
            <a:ext cx="8668345" cy="160344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древних греков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750" y="4797275"/>
            <a:ext cx="519300" cy="93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7777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 труд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жителей занимались земледелием, ремеслом или торговлей. Они трудились на небольших полях, в мастерских и на рынке, где продавали и покупали нужные товары.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801994" y="2539358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 и быт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 строили из камня и сырцового кирпича. Дом был простым, но приспособленным к жаркому климату: во дворе могли хранить воду, посуду и хозяйственные вещи.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297777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 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обычной пище были хлеб, сыр, оливки, виноград, рыба и каши. Такое меню было простым, но подходило людям, жившим рядом с морем и плодородными участками земли.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10219" y="4008394"/>
            <a:ext cx="4002062" cy="94100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 семья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Мальчики из свободных семей чаще посещали занятия, где учили чтению, письму и музыке. Девочки обычно оставались дома и помогали взрослым вести хозяйство и заботиться о младших.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93925" y="1707700"/>
            <a:ext cx="6118500" cy="204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Греция: наследие, которое живёт до сих пор
</a:t>
            </a:r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Древняя Греция показала, как морская торговля, горный рельеф и жизнь в городах могут создать яркую цивилизацию. Её идеи до сих пор видны в культуре, спорте, науке и устройстве общества.
</a:t>
            </a:r>
            <a:endParaRPr lang="en-US" sz="2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2026-05-31T23:09:51Z</dcterms:created>
  <dcterms:modified xsi:type="dcterms:W3CDTF">2026-05-31T23:09:51Z</dcterms:modified>
</cp:coreProperties>
</file>