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советом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с советом помогает поддержать человека и подсказать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пишут письмо с советом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часто встречается в школьных заданиях, когда нужно откликнуться на личную проблему друга. Он помогает говорить о дружбе, учёбе, усталости и выборе, развивая письменную речь и умение выражать мнение на английском языке.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письма с советом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не осуждает адресата и не звучит резко. Оно учитывает чувства человека, говорит спокойно и заканчивается тёплым пожеланием, чтобы поддержка ощущалась до конца.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адресата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письмо показывает, что автор понимает чувства человека и относится к его трудности с вниманием. Это создаёт доверие и делает совет более убедительным для читателя.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предлагает 2–3 конкретных шага, которые можно выполнить в обычной школьной ситуации. Такие советы должны быть простыми, понятными и действительно полезными.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совет лучше сопровождать коротким объяснением, почему он может помочь. Тогда текст звучит не как приказ, а как дружелюбная помощь с понятной логикой.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письма с советом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письме каждая часть выполняет свою роль и помогает сохранить ясную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легче читать, когда сначала есть обращение, затем поддержка, потом советы и вежливый финал.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письма с советом,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письма с советом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для школьного письма на английском языке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совет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не общую фразу, а понятный шаг: поговорить спокойно, сделать перерыв, составить план или попросить помощи. Тогда адресат сразу понимает, что именно нужно делать.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должен подходить школьнику по возрасту и ситуации. Если рекомендация слишком сложная или требует много времени, её трудно выполнить и она теряет ценность.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не должен вредить отношениям или усиливать конфликт. В письме важно предлагать спокойные и разумные действия, которые помогают решить проблему без лишнего напряжения.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пишется простыми словами и одним предложением. Чем яснее мысль, тем легче адресату увидеть следующий шаг и почувствовать уверенность в 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письма: вежливость и поддержка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советом звучит мягко и уважительно. Автор не давит на адресата, а говорит так, чтобы человек чувствовал поддержку и готовность помочь в трудной ситуации.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сочувствия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и в середине письма уместны выражения I understand и I’m sorry to hear that. Они показывают, что автор замечает чувства адресата и относится к ним серьёзно.
</a:t>
            </a:r>
            <a:endParaRPr lang="en-US" sz="118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изображение может показать ученика за столом с тетрадью, ручкой и словарём. Такая сцена подчёркивает, что письмо связано с реальной школьной работой.
</a:t>
            </a:r>
            <a:endParaRPr lang="en-US" sz="1133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без 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обороты I think you should или it might help, чем приказы. Так советы звучат дружелюбнее и не создают впечатления, что автор лучше знает всё.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советы чаще всего подходят для школьных ситуаций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советах чаще всего важны поддержка, разговор и организация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полезные рекомендации связаны с общением и помощью взрослых, а не с одиночным решением проблемы.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для 7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61" y="3527269"/>
            <a:ext cx="375778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письма на английском языке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Dear Tom или Dear Anna сразу делают письмо личным. Они помогают начать разговор в дружелюбной форме и подходят для школьной переписки.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Thanks for your letter показывает вежливость и внимание к собеседнику. Она помогает связать ответ с полученным сообщением и сделать начало естественным.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I’m sorry to hear about your problem или I was sad to hear that помогают мягко откликнуться на трудность. Они создают доброжелательный тон с первых строк.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was glad to get your message и I hope you are OK показывают участие и готовность помочь. Для 7 класса они простые, короткие и легко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формулировать советы ясно и просто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совет — одно предложение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рекомендацию лучше писать отдельно, чтобы мысль не терялась. Короткое предложение легче понять, а адресат сразу видит, что нужно сделать в первую очередь.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связки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so, if, first, then и for example помогают объяснить причину и показать порядок действий. Благодаря им письмо становится логичным и связным.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пользу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звучит сильнее, если рядом есть объяснение. Например, можно сказать, что спокойный разговор помогает избежать ссоры, а план на неделю экономит время и силы.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просто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лучше выбирать знакомые слова и понятные конструкции. Простая фраза выглядит естественно, а слишком сложное предложение может скрыть главную мысль и сделать текст тяжёлым.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формулировки советов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общий совет превращается в понятную и выполнимую рекомендацию.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формулировки всегда содержат конкретное действие, поэтому адресату легче понять, что именно нужно сделать.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моделям школьных писем с советом.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которых стоит избегать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писать так, будто человек сам виноват во всём. Резкие слова могут обидеть адресата и сделать письмо холодным, даже если совет в нём полезный.
</a:t>
            </a:r>
            <a:endParaRPr lang="en-US" sz="1177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длинные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затрудняют понимание и делают текст менее естественным. Для 7 класса лучше выбирать простые конструкции, которые легко читать и сразу понимать.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советов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рекомендаций слишком много, письмо теряет ясность. Лучше выбрать два или три действительно полезных шага и коротко объяснить, почему они помогут в этой ситуации.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 причины звучит слабее и выглядит случайным. Когда автор объясняет, зачем нужен этот шаг, письмо становится убедительнее и показывает заботу о человеке.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ссора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перестал отвечать, стал холодным или сказал что-то обидное. В письме важно спокойно назвать ситуацию без обвинений и показать, что она действительно беспокоит автора.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совет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поговорить лично и спокойно. Такой шаг помогает обсудить проблему без новых обид и часто лучше, чем переписка с резкими сообщениями.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поддержка
</a:t>
            </a:r>
            <a:pPr algn="l" indent="0" marL="0">
              <a:lnSpc>
                <a:spcPct val="130040"/>
              </a:lnSpc>
              <a:buNone/>
            </a:pPr>
            <a:r>
              <a:rPr lang="en-US" sz="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напомнить о хороших моментах дружбы и не торопить человека с ответом. Иногда пауза помогает обоим успокоиться и посмотреть на конфликт по-новому.
</a:t>
            </a:r>
            <a:endParaRPr lang="en-US" sz="1392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завершение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стоит пожелать, чтобы отношения наладились, и выразить готовность поддержать друга. Такое завершение делает письмо тёплым и дружелюбным.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темы: конфликт с другом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темы: трудности с учёбой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работу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уроков слишком много, полезно разбить задания на небольшие части. Такой подход делает большую нагрузку менее пугающей и помогает начать без лишнего стресса.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трудного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сначала выполнить самый сложный предмет, пока есть силы и внимание. После этого остальные задания обычно кажутся легче и занимают меньше времени.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перерывы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помогают не устать слишком быстро и сохранить концентрацию. Даже несколько минут отдыха между заданиями могут улучшить результат и настроение.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объяснить тему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можно обратиться к учителю, однокласснику или родителям. Подробное объяснение часто снимает трудность быстрее, чем самостоятельные попытки в одиночку.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с советом убедительным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сильный текст строится не на одном приёме, а на сочетании содержания и 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стоит конкретность: без неё письмо звучит расплывчато, даже если тон остаётся вежливым.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оценки письменного ответа; значения приведены в процентах для 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для логичного текста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next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выстроить порядок советов. Сначала читатель видит первый шаг, затем следующий, поэтому письмо выглядит организованным и не сбивает с мысли.
</a:t>
            </a:r>
            <a:endParaRPr lang="en-US" sz="844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для добавления ещё одной полезной рекомендации. Оно показывает, что автор не повторяется, а расширяет ответ новой идеей или действием.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because можно сразу объяснить причину совета. Такой приём делает письмо убедительнее, потому что адресат понимает не только что делать, но и зачем.
</a:t>
            </a:r>
            <a:endParaRPr lang="en-US" sz="839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so помогает показать результат или следствие. Она особенно полезна, когда нужно кратко связать действие с ожидаемой пользой для адресата.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example, finally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 делает совет нагляднее, а finally помогает завершить мысль. Вместе эти слова делают письмо плавным и удобным для чтения.
</a:t>
            </a:r>
            <a:endParaRPr lang="en-US" sz="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удачный финал письма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важно показать, что автор верит в хороший исход и хочет поддержать адресата. Такая фраза делает письмо добрым и оставляет спокойное впечатление.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короткое пожелание, чтобы совет действительно помог. Это подчёркивает участие автора и делает завершение более тёплым и личным.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должна быть короткой и чистой по смыслу. Она завершает письмо, создаёт чувство законченности и показывает уважение к адресату.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Best wishes или Write back soon подходят для школьного письма, потому что звучат дружелюбно и естественно, не делая конец слишком официальным.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письмо перед сдачей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убедиться, что письмо соответствует заданию и звучит вежливо.
</a:t>
            </a:r>
            <a:endParaRPr lang="en-US" sz="1243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шаблон письма с советом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 причинами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два или три понятных совета и обязательно объясните каждый из них. Это делает ответ практичным и показывает, что вы действительно помогаете, а не просто перечисляете действия.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письмо с имени адресата или короткого приветствия. Это сразу создаёт личный, доброжелательный тон и помогает читателю почувствовать, что письмо написано именно для него.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покажите, что вы понимаете проблему и вам не всё равно. Короткая фраза поддержки помогает установить доверие и делает дальнейшие советы более уместными.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назовите ситуацию своими словами, без лишних деталей. Такой шаг помогает сосредоточить внимание на главной трудности и не перегружать письмо второстепенной информацией.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письмо тёплым пожеланием и вежливым прощанием. Короткий финал оставляет хорошее впечатление и делает весь текст завершённым и аккуратным.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с советом: просто, вежливо,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с советом помогает человеку почувствовать поддержку и понять, что делать дальше. Для урока английского языка оно особенно важно, потому что учит ясно писать и уважительно общаться.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2026-05-30T22:43:14Z</dcterms:created>
  <dcterms:modified xsi:type="dcterms:W3CDTF">2026-05-30T22:43:14Z</dcterms:modified>
</cp:coreProperties>
</file>