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— осенний праздник песни, урожая и радости
</a:t>
            </a:r>
            <a:endParaRPr lang="en-US" sz="288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урожая, песен и весёлых хороводов.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приходил вместе с осенью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отмечали, когда полевые работы уже заканчивались и дом был полон запасов на зиму. Обычно это было в сентябре и начале октября — в самое красивое время осени, когда хочется благодарить и петь.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Осенины подходят для урока музыки
</a:t>
            </a:r>
            <a:endParaRPr lang="en-US" sz="2722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легко запоминаются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Осенины пели простые напевы и припевки, где слова быстро запоминаются. Такие песни удобно разучивать в классе, потому что их может подхватить весь хоровод.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показывал, как пение помогает людям быть вместе. Когда все поют в одном ритме, даже тихие ребята чувствуют себя частью общего весёлого круга.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движение и ритм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связаны с хороводами, шагами и плясками. Это отличный пример того, как музыка помогает двигаться согласованно, не сбиваться и слушать друг друга.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звучит по-особому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праздника слышны спокойные, протяжные интонации и бодрые плясовые ритмы. Они передают настроение осени: немного тихое, немного праздничное и очень тёплое.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хлеб на почётном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угощением на Осенины был хлеб из нового зерна. Его ставили на самое видное место, будто он сам пришёл из поля в дом. Рядом появлялись каши, пироги и румяные яблоки, а в воздухе стояло чувство благодарности.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полный угощений и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собирались простые, но любимые блюда: мёд, овощи, пироги и каши. За ними разговаривали, смеялись и поздравляли друг друга с окончанием работ. Так праздник становился по-настоящему домашним и очень тёплым.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рядом с угощением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не были тихим застольем. Пока ели и угощали гостей, звучали песни, прибаутки и весёлые разговоры. От этого праздник запоминался как большой дружный вечер, где еда и музыка будто дружили между собой.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стол и аромат праздника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приводит к празднику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наступали не сразу, а после долгих дел в поле и огороде: пахоты, сева, ухода за растениями и жатвы. Сначала труд, потом праздник — так понимали его в деревне.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радовались не просто отдыху, а результату общего старания. Урожай означал, что семья будет с хлебом и запасами на зиму, а значит, можно спокойно благодарить землю и друг друга.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учила ценить каждое зёрнышко и каждую ложку каши. Поэтому Осенины напоминали: хороший праздник рождается там, где есть труд, забота и терпение.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песни звучали на Осенины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пели песни о хлебе, поле, солнце и щедрой осени. Их слова были понятными и простыми, чтобы их могли подхватить взрослые и дети, стоящие в одном кругу.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часто были напевными и протяжными, словно сама осень медленно шагает по двору. А в плясовых песнях появлялся бодрый ритм, который сразу хотелось поддержать хлопками и притопами.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повторялись строки и припевы. Это делало пение дружным и живым: будто вся деревня отвечает одна другой, как большая музыкальная семья.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символы в песнях и украшениях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легко узнать по золотым колосьям, румяным яблокам, гроздьям рябины, тыквам и ярким листьям. Эти образы напоминали о поле, саде и лесной красоте, поэтому праздник выглядел очень нарядно.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же символы встречались в песнях, хороводах и украшении дома. От этого всё вокруг словно становилось частью одной осенней картины: тёплой, яркой и немного волшебной.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хоровод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Собрались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люди выходили во двор или на просторную площадку. Все становились рядом, чтобы петь и двигаться вместе.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Взялись за руки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образовывали круг, слушали музыку и следили за общим шагом. Так каждому было легче держать ритм и не отставать.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Пошли по кругу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песню хоровод начинал двигаться, а вместе с ним — смех, хлопки и хорошее настроение. Круг помогал чувствовать себя одной дружной командой.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237" y="355497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народные инструменты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помогал задавать чёткий ритм для песен и плясок. Его звонкий удар был хорошо слышен и сразу собирал всех участников в один весёлый круг.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 звучали ярко и дробно, будто сами подсказывали, когда делать шаг или хлопок. Их часто любили за громкий, озорной характер.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пела тонко и протяжно, словно осенний ветерок. Её звучание подходило и для тихих напевов, и для мелодий, под которые хочется идти по кругу.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придавала гулянью особую звонкость и праздничный блеск. Её легко узнаваемый звук помогал песням звучать бодро и по-настоящему по-народному.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ложки добавляли весёлый стук и легко сопровождали плясовые мелодии. Даже короткий ритм с ложками делал праздник живым и задорным.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украшенный осенью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празднику в деревне старались украсить избу ветками, снопами, листьями и плодами. Дом сразу становился нарядным, будто сам решил надеть осенний костюм. А когда рядом ставили угощения, всё вокруг выглядело особенно празднично.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Гости, песни и общий стол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к празднику собирались семья, соседи и родные. Люди приносили угощения, садились за общий стол и пели вместе. От этого Осенины напоминали дружную встречу, где никто не остаётся в стороне.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где все участвуют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Осенины каждый мог быть не только зрителем, но и участником: спеть, хлопнуть в ладоши, пройти в хороводе или помочь накрыть стол. Поэтому праздник получался живым, шумным и очень тёплым.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Осенины проходили в деревне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игры, песни и пляски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подхватывали короткие припевки и учились петь вместе, потому что мелодии были простыми и запоминающимися. Так музыка становилась не уроком, а веселой игрой.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ребята шагали по кругу, хлопали в ладоши и делали понятные движения. Это помогало держать общий ритм и не теряться среди смеха и радостных голосов.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игры на Осенины соединяли движение, внимание и дружбу. Нужно было слушать ведущего, быстро отвечать и помнить последовательность действий, словно маленький музыкальный спектакль.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развивали слух, память и чувство ритма. А еще они учили детей радоваться вместе, ведь в кругу никто не остается в стороне, даже самый застенчивый участник.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проходили Осенины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праздника по народной традиции: от окончания жатвы до общего стола и прощания с теплой осенью.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народная фраза легко запоминалась детьми и помогала бережно относиться к хлебу. В ней труд и урожай звучали как настоящее богатство.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соединяются в коротких приговорках о хлебе, труде и достатке.
</a:t>
            </a:r>
            <a:endParaRPr lang="en-US" sz="1334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устная народная традиция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участвовали в празднике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доме и на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приносили яблоки, овощи и листья для украшения. Они помогали делать простые осенние поделки и чувствовали себя настоящими хозяевами праздника.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 и игры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ребята разучивали песни, слушали сказки и вставали в круг для игр. Музыка делала их участие особенно радостным, а смех звучал почти как припев.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в разных местах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деревнях главным было пение: люди собирались в избе, выводили протяжные осенние песни и благодарили за урожай спокойным, торжественным голосом.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местах праздник больше походил на большое застолье. На стол ставили плоды нового сбора, а хозяйки старались, чтобы угощение было щедрым и красивым.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Осенины превращались в веселые ярмарочные гулянья с играми и плясками. Но везде праздник соединял радость, общий труд и теплое приветствие осени.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Золотые, красные и оранжевые оттенки Осенин напоминают о листьях, яблоках и спелом зерне. Эти цвета делают праздник похожим на яркую осеннюю картинку, только еще и звучащую.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праздника тоже передает эту теплоту. В ней слышны мягкие напевы, а в играх и плясках появляется бодрый ритм, который словно шагает рядом с детьми по листьям.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 и настроение музыки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люди устраивают праздники урожая и благодарят природу за плоды труда. Осенины близки к ним по радости общего стола и дружной встречи.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черта таких праздников — песни и угощения. Когда люди делятся едой и хорошим настроением, праздник становится общим, а не только семейным.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особенно связаны с русской деревней, осенними песнями и хороводами. Поэтому они звучат очень по-русски, даже если смысл понятен каждому ребенку.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их особенность: знакомая всем благодарность за урожай выражается через народные обычаи, простые мелодии и теплое общение без спешки.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и другие праздники урожая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Осенины напоминают сегодня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пора замечать красоту листьев, зрелых яблок и свежего хлеба. Осень можно не только видеть, но и слушать в песнях и мелодиях.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учат ценить работу тех, кто выращивает урожай. Когда человек благодарит за хлеб и плоды земли, он лучше понимает цену обычных, но важных вещей.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праздник помогает сохранять народные песни, игры и дружеское общение. Он показывает, как музыка объединяет людей в один веселый 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превращается в осеннюю избу
</a:t>
            </a:r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появляются корзины с яблоками, колосья и листья, будто осень сама заглянула в окно. Дети поют песни и водят хоровод, а учитель напоминает: праздник начинается с дружбы и хорошего настроения.
</a:t>
            </a:r>
            <a:endParaRPr lang="en-US" sz="138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Выставка, которую хочется рассматривать
</a:t>
            </a:r>
            <a:pPr algn="l" indent="0" marL="0">
              <a:lnSpc>
                <a:spcPct val="115000"/>
              </a:lnSpc>
              <a:buNone/>
            </a:pPr>
            <a:r>
              <a:rPr lang="en-US" sz="70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столах стоят овощи, фрукты и поделки из природных материалов. Ребята с удовольствием рассказывают, кто принес тыкву, а кто — веточку рябины, и каждый экспонат выглядит как маленький осенний герой.
</a:t>
            </a:r>
            <a:endParaRPr lang="en-US" sz="1318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 которых все участвуют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песен начинается веселая народная игра: хлопки, шаги, переклички и короткие припевки. Даже самые тихие дети быстро включаются, потому что в таком празднике невозможно долго сидеть без дела.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в школе и на празднике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Осенины: когда осень дарит повод для радости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Осенины напоминают, что после труда приходит благодарность, а после урожая — веселый праздник. В песнях, играх и угощениях живет теплое чувство дружбы и семейного уюта.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2026-05-24T18:36:20Z</dcterms:created>
  <dcterms:modified xsi:type="dcterms:W3CDTF">2026-05-24T18:36:20Z</dcterms:modified>
</cp:coreProperties>
</file>