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Горький. «Детство»: мир первых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мальчика, который рано увидел и жестокость, и добро.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 опирался на собственные детские воспоминания, создавая правдивую картину жизни семьи Пешковых. Повесть открывает автобиографическую трилогию и показывает, как ранние впечатления формируют характер будущего писателя.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повесть «Детство»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 Алеша оказывается в доме деда Каширина, где бедность, теснота и постоянные споры становятся частью повседневной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часто решают конфликты криком и наказаниями, поэтому мальчик рано учится замечать скрытое напряжение и понимать настроение людей.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— дом, вещи, разговоры, ссоры — помогают Горькому передать атмосферу тяжелого, тревожного детства без лишних объяснений.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и семейная обстановка Алеши
</a:t>
            </a:r>
            <a:endParaRPr lang="en-US" sz="27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Алеша Пешков как герой-наблюдатель
</a:t>
            </a:r>
            <a:endParaRPr lang="en-US" sz="305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который запоминает все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Алеша смотрит на мир очень внимательно: он замечает жесты, интонации и даже мелкие детали обстановки. В его памяти остаются не только события, но и то, как люди относятся друг к другу. Такой взгляд делает героя особенно живым и близким читателю.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грубость как личная боль
</a:t>
            </a:r>
            <a:pPr algn="ctr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 и несправедливость Алеша переживает очень остро. Он не просто боится взрослых, а старается понять, почему они так поступают. Именно поэтому его образ строится через внутренние вопросы, тревогу и первые нравственные оценки.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полный ожидания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эпизодах с участием Алеши важно не действие само по себе, а его реакция на происходящее. Мальчик будто все время всматривается в людей и запоминает их, чтобы потом сделать выводы о добре, зле и человеческом характере.
</a:t>
            </a:r>
            <a:endParaRPr lang="en-US" sz="1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Каширин держит дом в страхе: для него главные правила — послушание, порядок и безусловное подчинение, а не доверие и близость.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Каширин: власть, строгость и жесткость
</a:t>
            </a:r>
            <a:endParaRPr lang="en-US" sz="2972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говорит резко, легко вспыхивает и наказывает домашних, поэтому обычная семейная жизнь превращается в череду тревожных ожиданий и обид.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показывает, как власть без доброты разрушает отношения между людьми и делает дом местом постоянного напряжения.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деда Горький раскрывает тему семейного деспотизма и объясняет, почему Алеша так рано узнает цену жестокости.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как нравственная опора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Бабушкины рассказы, молитвы и народная речь создают особый мир, где живут память, опыт и мудрость нескольких поколений.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участие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умеет пожалеть, выслушать и успокоить. Для Алеши ее забота становится первым опытом настоящего человеческого тепла в суровом доме.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жестокости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старается сгладить ссоры и уберечь мальчика от грубости взрослых. Ее спокойствие помогает Алеше не потерять доверие к людям.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мрачной обстановки бабушка кажется человеком, который приносит надежду. Ее образ делает повесть теплее и человечнее.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света в семье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роль в повести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раскрывает отдельную сторону мира, в котором растет Алеша.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показывает, что детство зависит не только от возраста, но и от людей рядом с ребенком.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 Горького «Детство» (автобиографическая проза)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сразу ощущается напряжение между взрослыми: их разговоры и поступки создают тревожную атмосферу, в которой трудно почувствовать себя в безопасности.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как часть общей картины повести
</a:t>
            </a:r>
            <a:endParaRPr lang="en-US" sz="3019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Алеша наблюдает происходящее не со стороны, а как участник, поэтому каждое событие оставляет в нем след и вызывает сильный внутренний отклик.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особенно заметно противопоставление жестокости и тепла: рядом с грубостью взрослых появляется забота, которая не дает миру стать совсем мрачным.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фрагмент воспринимается как маленькая модель всей повести: в нем уже есть страх, жалость, надежда и первые нравственные выводы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Алеши в эпизоде
</a:t>
            </a:r>
            <a:endParaRPr lang="en-US" sz="29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чувства меняются вместе с развитием сцены и поведением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жалость преобладают, а спокойствие почти не удерживается: дом постоянно влияет на настроение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эпизода повести М. Горького «Детство»; условная оценка по содержанию фрагмента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герой так остро чувствует чужую боль: он рано понимает, что несправедливость ранит не меньше, чем физическая обида.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деда показан как место, где крики и наказания стали привычными, а слабого человека легко унизить. Такая среда вызывает у Алеши постоянное напряжение.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взрослых не выглядит случайной: она входит в обычный распорядок жизни и влияет на поведение всех членов семьи, даже самых молчаливых.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жестокости и несправедливости в доме
</a:t>
            </a:r>
            <a:endParaRPr lang="en-US" sz="2956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как хранительница семьи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Акулина Ивановна связана с устной традицией: она рассказывает сказки, поет, молится и говорит живым народным языком. Через нее в повесть входит память о семье и прошлом.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смягчает суровый быт и бережет Алешу от озлобления. Ее доброта особенно заметна на фоне деда, потому что именно она создает в доме редкое чувство тепла.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конфликта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строится как повторяющаяся цепочка событий: от спокойствия к ссоре, страху и временному затишью.
</a:t>
            </a:r>
            <a:endParaRPr lang="en-US" sz="319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языка и стиля Горького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подробно показывает предметы, жесты и домашние привычки. Эти детали делают сцену правдоподобной и помогают увидеть, как живет семья Алеши каждый день.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передает их характер и настроение без лишних объяснений. По словам взрослых слышны грубость, раздражение, забота или страх, поэтому герои выглядят очень убедительно.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слова, которые сразу вызывают сочувствие или тревогу. Благодаря этому читатель не просто понимает событие, а остро чувствует его настроение.
</a:t>
            </a:r>
            <a:endParaRPr lang="en-US" sz="1153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у Горького обычно понятны школьнику, но при этом насыщены смыслом. Простая форма помогает сильнее заметить важные мысли о добре, боли и взрослении.
</a:t>
            </a:r>
            <a:endParaRPr lang="en-US" sz="12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фрагменте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приемы помогают передать настроение эпизода и отношения между героями.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вместе: бытовая сцена становится напряженной, запоминающейся и важной для понимания характера героев.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повести М. Горького «Детство»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характер Алеши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Алеша не просто наблюдает за событиями, а рано учится понимать людей по их поступкам и словам.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героя влияют конфликтная среда и бабушкина поддержка: вместе они ранят его и одновременно воспитывают.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повести М. Горького «Детство»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понять, что детские переживания надолго влияют на характер, память и отношение к людям. Ребенок особенно остро запоминает и боль, и заботу взрослых.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сегодня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уважение к ребенку — не мелочь, а важная часть семьи. Грубость и унижение оставляют след, который трудно забыть.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чужую боль и не проходить мимо несправедливости. Это важно и в школе, и в обычной жизни, когда нужно выбрать правильное поведение.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показывает, как доброе слово и поддержка помогают человеку не ожесточиться. Для подростка это пример настоящей внутренней силы.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 фрагмента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деда царят шум, крики и постоянное напряжение. Эта тяжелая обстановка делает каждую ссору особенно заметной и заставляет Алешу жить в ожидании нового удара.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этим миром существует бабушкина забота, которая приносит ребенку утешение и надежду. Именно она не позволяет герою стать равнодушным и жестоким.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фрагмента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соединяет личную историю мальчика с общим разговором о жизни в семье и о том, как ребенок становится взрослее.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семьи и взросления наиболее значимы, а страх, доброта и память раскрывают нравственный смысл эпизода.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повести М. Горького «Детство»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показывает не только ссору в доме, но и то, как Алеша впервые по-настоящему задумывается о добре, зле и человеческой боли.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фрагменту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смотреть на взрослых не как на безусловный авторитет, а как на людей, чьи поступки можно оценивать. Это важный шаг к внутренней самостоятельности.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такие переживания формируется будущий писатель: внимательный, чуткий и умеющий видеть за бытовой сценой глубокий нравственный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«Детство» важно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Горького показывает, как трудное детство учит человека наблюдать, помнить и выбирать между жестокостью и добротой. В этом и остается ее главный смысл.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2026-05-22T20:48:44Z</dcterms:created>
  <dcterms:modified xsi:type="dcterms:W3CDTF">2026-05-22T20:48:44Z</dcterms:modified>
</cp:coreProperties>
</file>