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5. A Butterfly!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ведёт нас к словам, историям, играм и маленькой победе.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строится вокруг бабочки: сначала слова, потом короткая история, затем фразы, произношение, игра и мини-проект. Ученики двигаются по уроку с картинками, карточками и короткими репликами учителя.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модулю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изучаем в модуле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становится главным героем урока: она помогает запомнить новые слова и увидеть их в понятной ситуации. Яркая картинка сразу задаёт тему и делает вход в язык лёгким и живым.
</a:t>
            </a:r>
            <a:endParaRPr lang="en-US" sz="997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понимание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ученики читают или слушают короткую историю, где есть знакомые слова и простая последовательность событий. Это помогает понять смысл без перегрузки и уверенно отвечать на вопросы.
</a:t>
            </a:r>
            <a:endParaRPr lang="en-US" sz="93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и речь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учатся строить короткие фразы и задавать простые вопросы-ответы. Опорой служат карточки, стрелки и наглядные подсказки, чтобы говорить смелее и точнее.
</a:t>
            </a:r>
            <a:endParaRPr lang="en-US" sz="97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урок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урока идёт от знакомства с темой к игре и проверке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слова: часть 1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9967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Butterfly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Butterfly — слово-герой модуля. Его удобно показывать картинкой, движением рук и короткой фразой, чтобы дети сразу связали звук, образ и значение.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7656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персонажи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Wings, flower, caterpillar помогают собрать маленькую историю о бабочке. Карточки и жесты делают каждое слово заметным и легко узнаваемым.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5345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 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Fly, big, small дают возможность описывать действия и размер. Учитель может быстро менять карточки и просить: Look and say, Repeat after me.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3034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лучше учить рядом, а не по одному. Тогда дети видят связь между картинкой, словом и смыслом, а не просто повторяют звук.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78175" y="40723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учителя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команды учителя помогают удержать внимание: Find the card, point, say it again. Такой ритм делает повторение спокойным и уверенным.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слова без ошибок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слышат слово и повторяют его хором. Затем они показывают картинку или карточку, чтобы связать звучание с образом без лишних подсказок.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одному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общего повтора каждый ребёнок называет слово отдельно. Такой шаг помогает заметить ошибку сразу и спокойно исправить её в безопасном темпе.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короткие задания на узнавание: соединить слово и изображение, выбрать правильную карточку, найти лишнюю картинку. Всё это держит внимание и повторяет лексику.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ученики отвечают одним словом или короткой фразой. Учитель поддерживает их простыми репликами, чтобы ответ звучал чётко и уверенно.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слова: часть 2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 она?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the flower и in the garden показывают, где находится бабочка. Схема места помогает детям быстро увидеть связь между словом и картинкой.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умеет?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fly добавляет действие и делает описание живым. Ученики могут показать движение руками и сразу произнести фразу вслух.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Yellow butterfly помогает назвать цвет и собрать более точное описание. Маленькие значки цвета и формы делают фразу наглядной и понятной.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Beautiful wings расширяет описание и подводит к мини-пересказу. Карточки-опоры дают детям готовый старт, а дальше они говорят уже сами.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со словами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пару
</a:t>
            </a:r>
            <a:pPr algn="ctr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слова с картинкой превращает повторение в быстрый поиск. Ребёнок не просто вспоминает слово, а мгновенно находит его визуальную пару.
</a:t>
            </a:r>
            <a:endParaRPr lang="en-US" sz="1217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верный вариант
</a:t>
            </a:r>
            <a:pPr algn="ctr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верного описания тренирует внимание к смыслу. Ученики сравнивают два варианта, слушают подсказку и выбирают тот, который подходит лучше.
</a:t>
            </a:r>
            <a:endParaRPr lang="en-US" sz="1221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коротко
</a:t>
            </a:r>
            <a:pPr algn="ctr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одним словом снимает страх длинной фразы и помогает говорить смело. Такой формат особенно удобен для первого закрепления новой лексики.
</a:t>
            </a:r>
            <a:endParaRPr lang="en-US" sz="1263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учителя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учителя удерживают темп игры: Which one? Point to… Good choice! Again, please. Дети быстро понимают правило и остаются вовлечёнными.
</a:t>
            </a:r>
            <a:endParaRPr lang="en-US" sz="130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вопросы к истории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картинку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внимательно рассматривают большую иллюстрацию. Они ищут бабочку, место действия и знакомые предметы, чтобы подготовиться к чтению без лишнего напряжения.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на 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класс отвечает на простые вопросы по изображению. Кто здесь? Где бабочка? Что она делает? Так дети входят в историю через наблюдение.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 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Облачка с вопросами и стрелки направляют взгляд туда, где спрятаны важные детали. Это помогает говорить коротко, точно и уверенно.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631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урока — бабочка.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яркого героя достаточно, чтобы связать слова, фразы и историю в понятный урок.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модуля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631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фразы помогают пересказать историю
</a:t>
            </a:r>
            <a:endParaRPr lang="en-US" sz="1904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ключевые фразы помогают быстро понять историю и пересказать её по картинке.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модуля 5 «A Butterfly!»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на цветке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прилетела в сад и села на жёлтый цветок. Рядом лежит карточка с короткой фразой, которую легко прочитать и повторить. Картинка помогает сразу увидеть, где герой и что он делает.
</a:t>
            </a:r>
            <a:endParaRPr lang="en-US" sz="93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 и превращение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гусеница прячется среди листьев, а потом рядом появляется бабочка. Сюжет показывает движение и смену действий. Для иллюстрации подойдут стрелки, карточки со словами и яркие детали природы.
</a:t>
            </a:r>
            <a:endParaRPr lang="en-US" sz="93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 рассказываем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рассматривают сцену и называют знакомые слова: butterfly, flower, fly. Затем они соединяют фразы с картинкой и пробуют пересказать историю своими словами. Такой формат делает чтение коротким и понятным.
</a:t>
            </a:r>
            <a:endParaRPr lang="en-US" sz="93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для пересказа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 короткой фразе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4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для 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учитель показывает образец на доске: It is… It can… It is on… Дети подставляют знакомое слово и сразу видят, как из карточки получается простое предложение.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31680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ученики работают по картинке и выбирают нужное слово: butterfly, flower или wings. Один ребёнок говорит фразу, второй помогает, если нужна подсказка. Так ответ становится уверенным и коротким.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303459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 кругу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класс произносит предложения по очереди, без длинной подготовки. Учитель поддерживает примером, а дети отвечают одним-двумя простыми словами. Успех здесь слышно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звучание фраз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102742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фразы проговариваются медленно, чтобы дети услышали каждый звук. Учитель делает паузу, а ученики повторяют хором и не спешат. Это помогает избежать лишних ошибок.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2232400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темп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темп становится чуть быстрее, но ритм остаётся чётким. Дети следят за линией ритма и значками слогов, чтобы фраза звучала ровно и красиво, как маленькая песенка.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343737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смело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класс читает тихо и громко, меняя силу голоса по сигналу. Такой приём тренирует уверенность: слова слышны ясно, но без напряжения и страха ошибиться.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игра-угадайка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игра идёт по одному и тому же простому маршруту: посмотреть, описать, угадать и проверить ответ.
</a:t>
            </a:r>
            <a:endParaRPr lang="en-US" sz="13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28401"/>
            <a:ext cx="391500" cy="313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 мини-интервью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ответ
</a:t>
            </a:r>
            <a:pPr algn="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задают короткий вопрос и отвечают по образцу, глядя на одну картинку. Это помогает не теряться и постепенно говорить полным простым предложением.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изображение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или карточка подсказывает место, предмет и действие. Ребёнок опирается на изображение и быстро выбирает нужные слова, не перегружая память.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роли
</a:t>
            </a:r>
            <a:pPr algn="ctr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тренирует слух и речь вместе: один спрашивает, другой отвечает, потом они меняются ролями. Так каждый получает время сказать фразу и услышать образец ещё раз.
</a:t>
            </a:r>
            <a:endParaRPr lang="en-US" sz="12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выбор ответа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354700" y="1936400"/>
            <a:ext cx="4403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 выбираем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слушают короткую реплику и смотрят на 2–3 картинки. Нужно выбрать одну верную карточку и назвать её вслух, чтобы сразу проверить понимание.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54700" y="3019300"/>
            <a:ext cx="53892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подсказку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ученики читают фразу про бабочку, цветок или крылья. Они ищут изображение, которое точно подходит к тексту, и убирают лишние варианты без долгих раздумий.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354700" y="4102200"/>
            <a:ext cx="63747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класс делает быстрый круг проверки: один ответ — одна карточка. Если выбор верный, можно добавить короткое объяснение или повторить фразу ещё раз.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бабочка своими руками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4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Создаём силуэт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получают шаблон бабочки и дорисовывают крылья. Можно выбрать форму, добавить узоры и сделать героя похожим на весёлого летнего путешественника.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316807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цвет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выбираются цвета и наклейки. Ученики называют свой вариант вслух: red, yellow, blue. Так творчество сразу соединяется с новой лексикой и запоминается легче.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303459" y="2302687"/>
            <a:ext cx="1879349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Подписываем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дети подписывают работу двумя-тремя фразами. Получается маленькая презентация: This is my butterfly. It is… It can fly. У каждого героя выходит свой характер.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Мини-квиз на проверку себя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315800" y="1158370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 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слово по картинке: butterfly, flower, wings или fly. Потом покажи его жестом или выбери карточку. Это быстро помогает вспомнить всю тему без подсказок.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158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к изображению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верную фразу к изображению: It is… It can… или It is on… Один правильный ответ показывает, что предложение собрано верно и по смыслу подходит к картинке.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5800" y="38548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 на вопрос по истории: Who is it? Where is it? What can it do? Нужна короткая фраза, не длинный рассказ. Так легче проверить понимание текста.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89100" y="11583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правильную карточку после короткой реплики учителя. Если услышал знакомое слово, ищи его среди двух или трёх вариантов и не спеши мимо нужной картинки.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6891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 фразу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 предложение: This is a… It is on the… It can… Один пропуск — и фраза уже готова. Упражнение похоже на игру-сборку, а не на строгий экзамен.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пройден с улыбкой
</a:t>
            </a:r>
            <a:pPr algn="ctr" indent="0" marL="0">
              <a:lnSpc>
                <a:spcPct val="100000"/>
              </a:lnSpc>
              <a:buNone/>
            </a:pPr>
            <a:r>
              <a:rPr lang="en-US" sz="1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подарил детям 6–8 слов, короткие фразы и первые ответы по истории. Они читали, говорили, играли и сделали свою бабочку — значит, тема действительно ожила.
</a:t>
            </a:r>
            <a:endParaRPr lang="en-US" sz="384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2026-07-25T17:51:46Z</dcterms:created>
  <dcterms:modified xsi:type="dcterms:W3CDTF">2026-07-25T17:51:46Z</dcterms:modified>
</cp:coreProperties>
</file>