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человека: от древних приматов к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объединяет биологические изменения и культурные прорывы на пути к современному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антропогенез и почему он важен для естествознания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прослеживает, как возник и менялся человек как биологический вид. Палеонтология, археология, сравнительная анатомия, генетика и приматология складывают мозаику причин и следствий, связывая среду, адаптации и становление общества.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 человека и человекообразных обезьян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линий человека и шимпанзе произошло около 6–7 млн лет назад, и обе ветви развивались в рамках общего эволюционного контекста, а не как «прямая лестница».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уменьшались клыки и усиливалась роль двуногого передвижения; ключевыми становились таз, нижние конечности и кисть, а также кооперация для выживания.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обитали в Африке: лес и открытые ландшафты задавали разные условия, постепенно меняя функции конечностей и форму тела. 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интервалов, принятых в учебных курсах и сводных научно-энциклопедических материалах по антропогенезу (точные границы зависят от находок и методов датирования).
</a:t>
            </a:r>
            <a:endParaRPr lang="en-US" sz="81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эволюции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некоторые виды существовали недолго, эволюция шла сразу по нескольким ветвям, поэтому не сводится к одному «линейному» ряду.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датировок и параллельных линий показывает постепенность изменений и сосуществование разных форм на одном временном отрезке.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уверенные двуногие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и эпоха раннего двуногого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«Люси», найденный в Эфиопии, связывают с ранними представителями австралопитеков. Его датируют примерно 3,2 млн лет назад. У ископаемых костях заметны признаки приспособленности к прямохождению, при этом сохранялись черты, связанные с лазанием по деревьям.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 лаборатория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Восточной и Южной Африке, где нередко соседствовали лесные участки и открытые пространства. Рост составлял примерно 1–1,5 м, а объём мозга — около 400–500 см³. Строение таза, бедра и стопы демонстрирует шаг к более устойчивому двуногому образу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491" y="632075"/>
            <a:ext cx="398541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диапазоны параметров, используемые в учебных материалах по антропогенезу (значения уточняются по конкретным находкам).
</a:t>
            </a:r>
            <a:endParaRPr lang="en-US" sz="45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представителей рода Homo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ключевые признаки: время существования, объём мозга, типы орудий, ареал и характер образа жизни у Homo habilis, Homo erectus, неандертальцев и Homo sapiens.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объёма мозга усложнялись способы добычи пищи, технология обработки камня и социальная координация, а культурное измерение становилось всё заметнее.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600–700 см³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пределах рос объём мозга, что сопровождалось появлением более систематической каменной технологии.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антропогенезу и характеристикам олдувайской индустрии в учебно-справочных материалах.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существует примерно 2,4–1,4 млн лет назад и связывается с олдувайской каменной индустрией: от простых отщепов до чопперов и грубо обработанных камней.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усложнялись орудия и поведение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от обработки камня к усилению кооперации и обучения.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первый великий расселитель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появился около 1,9 млн лет назад и имел объём мозга примерно 800–1100 см³. Этот вид расселился за пределы Африки и встречается в Восточной Азии, на Кавказе и в Индонезии.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связывают ашельскую индустрию, включая симметричные рубила. Вероятное использование огня помогало лучше защищаться, готовить пищу и осваивать более холодные территории.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диапазоны объёма мозга, приводимые в учебных курсах по антропогенезу (значения зависят от выборки образцов).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 эволюции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связывают с развитием памяти и планирования, а также с более сложными формами обучения и социальной координации.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на рост общий, но эволюция не сводится к прямой линии: разные ветви и условия могли приводить к изменениям темпов.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адаптация к суровому климату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 фиксируются мустьерские орудия и практика охоты на крупных животных. Одновременно прослеживаются элементы заботы о членах группы, включая больных.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 Европе и Западной Азии примерно 400–40 тыс. лет назад. Их массивное телосложение и широкая грудная клетка помогали удерживать тепло в холодных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тела дополнялись крупным носом и мощным костным аппаратом. Эти черты поддерживали выживание при регулярных стрессах, связанных с низкими температурами и длительными охотами.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памятниках встречаются погребальные практики и признаки внутренней организации сообществ. Это указывает на развитое поведение, основанное на сотрудничестве и долговременных социальных связях.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вида и ключевые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сформировался в Африке около 300 тыс. лет назад. Наиболее известные находки связывают с Марокко, Эфиопией и Южной Африкой, где обнаружены ранние следы нового типа анатомии.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поведение и интеллектуальные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вида характерны более высокий лоб, уменьшенные надбровные дуги, подбородочный выступ и относительно более лёгкий скелет по сравнению с древними формами. Ранние свидетельства символического поведения включают украшения и элементы искусства; развитие речи и абстрактного мышления стало ключевым преимуществом.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56" y="969375"/>
            <a:ext cx="431298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sapiens: сходства и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палеонтологии, археологии и генетики (учебно-справочный уровень).
</a:t>
            </a:r>
            <a:endParaRPr lang="en-US" sz="780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общий «инструментарий» и социальность сохранялись у обоих, но телесная приспособленность и контекст выживания отличались. Судьба популяций тоже разошлась.
</a:t>
            </a:r>
            <a:pPr algn="l" indent="0" marL="0">
              <a:lnSpc>
                <a:spcPct val="150041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видов была способность к сложной культуре и кооперации, но различия в телесной адаптации и экологических условиях влияли на выживание и исход популяций.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 планете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60–70 тыс. лет назад: выход из Африки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Homo sapiens из Африки связывают с периодом примерно 60–70 тыс. лет назад. Дальнейшее распространение зависело от доступности ресурсов и переносимости климата.
</a:t>
            </a:r>
            <a:endParaRPr lang="en-US" sz="1479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освоение южных территорий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Австралии происходило после выхода в Евразию, с учётом природных условий континента. Популяции меняли стратегии охоты, перемещения и распределения задач в группе.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Евразии и приспособление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люди заселили значительную часть Евразии. Расселение сопровождалось подстройкой под разные климатические зоны и способы добычи пищи.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Америка: контакты с другими видами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человека современного типа достигло Америки позже. На некоторых маршрутах происходили контакты с неандертальцами и денисовцами, что привело к ограниченному генетическому смешению.
</a:t>
            </a:r>
            <a:endParaRPr lang="en-US" sz="14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направляли эволюцию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причинно-следственная цепочка: среда → биологические изменения → технологии и социальность.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 визуализации взаимозависимостей (без претензии на измерение долей в истории эволюции).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изменялись сильнее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приведены условно: в учебном понимании акцент делается на взаимосвязанности изменений, а не на точных «весаx»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доминирующим направлением была совместная работа людей: она требовала и обучения, и технологий, и коммуникации, подкреплённых анатомическими перестройками.
</a:t>
            </a:r>
            <a:endParaRPr lang="en-US" sz="1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продолжение биологической эволюции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100–40 тыс. лет назад заметно усилились украшения, элементы искусства и наскальные изображения. Это отражает способность передавать смыслы и согласовывать действия внутри группы.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творчество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практики и сопровождающие их действия демонстрируют коллективную память и уважение к членам сообщества. Такое поведение поддерживало устойчивость отношений между поколениями.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Орудийные решения и тактика добычи становились разнообразнее. Коллективная координация помогала эффективно распределять роли и повышать шансы на успех в сложных условиях.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охотничьи стратегии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через обучение и подражание позволила накапливать опыт быстрее, чем менялись гены. Благодаря этому культура стала опорой для дальнейшего развития техники и социальных институтов.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подражание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человека продолжается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остаётся биологическим видом: наследственность, мутации, отбор и случайные изменения частот генов продолжают влиять на популяции. В этом проявляется непрерывность эволюционного процесса.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эволюцию сегодня воздействуют медицина, глобальные миграции, изменение рациона, городская среда и новые заболевания. Культурные изменения происходят заметно быстрее генетических, поэтому меняются условия отбора.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054" y="632075"/>
            <a:ext cx="3690292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палеонтологии, археологии и датировок памятников (учебно-справочный уровень).
</a:t>
            </a:r>
            <a:endParaRPr lang="en-US" sz="603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видов и событий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основные временные вехи антропогенеза и добавляет ключевые события, которые часто связывают с прогрессом технологий и культуры.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подчёркивает не «одну линию», а последовательность сменяющих друг друга форм, при этом ключевые инновации (технологии и символы) появлялись в конкретных природных контекстах.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эволюции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это длительная адаптация к меняющейся среде, где закрепились прямохождение, развитый мозг, орудийная деятельность, речь и сложная социальная организация. Homo sapiens унаследовал основы и дополнил их культурой.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2026-05-12T09:57:14Z</dcterms:created>
  <dcterms:modified xsi:type="dcterms:W3CDTF">2026-05-12T09:57:14Z</dcterms:modified>
</cp:coreProperties>
</file>