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148" y="254333"/>
            <a:ext cx="8311752" cy="243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47" y="2872149"/>
            <a:ext cx="6344226" cy="16197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Б. Заходер. «Считалия»: веселая игра слов и ритма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звучит как игра, где слова сами пляшут, рифмуются и запоминаются.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668522"/>
            <a:ext cx="5437013" cy="162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53" y="375191"/>
            <a:ext cx="3456759" cy="44026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50494" y="885826"/>
            <a:ext cx="4456087" cy="33718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Борис Заходер: поэт, который учил слышать слово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Борис Заходер писал для детей просто и понятно, но делал речь особенно звучной, смешной и живой. Его стихи легко читать вслух, потому что в них есть игра, добрый юмор и любовь к языку.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считалка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421776" y="1563687"/>
            <a:ext cx="4007345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текст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Считалка обычно состоит из нескольких строк и быстро проговаривается вслух. Ее форма удобна для игры: она не утомляет и сразу задает веселый, бодрый темп.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46236" y="1563687"/>
            <a:ext cx="4087979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 игре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Считалка нужна, чтобы выбрать водящего без споров и долгих объяснений. Она делает начало игры справедливым и превращает обычный выбор в маленькое событие.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21772" y="2958305"/>
            <a:ext cx="3999997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Звучные повторы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текстах часто слышатся рифмы, одинаковые окончания и повторяющиеся слова. Благодаря этому считалку легко произносить, а детям — легко запоминать.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646239" y="2958305"/>
            <a:ext cx="4080628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Игровое настроение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Считалка не просто считает, а создает ощущение движения и веселья. В ней слова звучат как часть игры, поэтому даже обычный счет становится занимательным.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350144"/>
            <a:ext cx="2619450" cy="227411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550" y="1350144"/>
            <a:ext cx="2619450" cy="22741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8575" y="1349541"/>
            <a:ext cx="2612025" cy="22753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5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69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Страна, где правит счет
</a:t>
            </a:r>
            <a:pPr algn="l" indent="0" marL="0">
              <a:lnSpc>
                <a:spcPct val="90000"/>
              </a:lnSpc>
              <a:buNone/>
            </a:pPr>
            <a:r>
              <a:rPr lang="en-US" sz="445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«Считалия» звучит так, будто это выдуманная страна, построенная из ритма и чисел. В ней главное не события, а само движение слов. Читатель попадает в мир, где счет становится веселым приключением.
</a:t>
            </a:r>
            <a:endParaRPr lang="en-US" sz="1069" dirty="0"/>
          </a:p>
        </p:txBody>
      </p:sp>
      <p:sp>
        <p:nvSpPr>
          <p:cNvPr id="9" name="Text 1"/>
          <p:cNvSpPr txBox="1"/>
          <p:nvPr/>
        </p:nvSpPr>
        <p:spPr>
          <a:xfrm>
            <a:off x="3267836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14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начинают играть
</a:t>
            </a:r>
            <a:pPr algn="l" indent="0" marL="0">
              <a:lnSpc>
                <a:spcPct val="90000"/>
              </a:lnSpc>
              <a:buNone/>
            </a:pPr>
            <a:r>
              <a:rPr lang="en-US" sz="422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обычные слова ведут себя почти как живые: перекликаются, повторяются, будто бегут по кругу. Из-за этого текст напоминает детскую игру, в которой каждый звук поддерживает общее радостное движение.
</a:t>
            </a:r>
            <a:endParaRPr lang="en-US" sz="1014" dirty="0"/>
          </a:p>
        </p:txBody>
      </p:sp>
      <p:sp>
        <p:nvSpPr>
          <p:cNvPr id="10" name="Text 2"/>
          <p:cNvSpPr txBox="1"/>
          <p:nvPr/>
        </p:nvSpPr>
        <p:spPr>
          <a:xfrm>
            <a:off x="612252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14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языковой праздник
</a:t>
            </a:r>
            <a:pPr algn="l" indent="0" marL="0">
              <a:lnSpc>
                <a:spcPct val="90000"/>
              </a:lnSpc>
              <a:buNone/>
            </a:pPr>
            <a:r>
              <a:rPr lang="en-US" sz="422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вызывает ощущение шуточного праздника, где рядом стоят буквы, цифры и смех. Такое сочетание особенно удобно для изображения: на рисунке легко показать детей, игру и веселую атмосферу стихотворения.
</a:t>
            </a:r>
            <a:endParaRPr lang="en-US" sz="1014" dirty="0"/>
          </a:p>
        </p:txBody>
      </p:sp>
      <p:sp>
        <p:nvSpPr>
          <p:cNvPr id="11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«Считалия» как сказочная страна слов
</a:t>
            </a:r>
            <a:endParaRPr lang="en-US" sz="259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48689" y="2845939"/>
            <a:ext cx="3479647" cy="182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Легкий ритм, повторы, созвучия и шутливые слова делают стихотворение похожим на игру, а не на строгий урок.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по тексту стихотворения Б. Заходера «Считалия»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12127" y="553498"/>
            <a:ext cx="5426440" cy="14715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6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признака создают у текста легкое и дружелюбное звучание.
</a:t>
            </a:r>
            <a:endParaRPr lang="en-US" sz="86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81609" y="2039461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Первое звучание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первых строк слышится уверенный, ровный темп. Он сразу задает ощущение движения, будто дети начали играть и считать.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81038" y="3070721"/>
            <a:ext cx="3570185" cy="733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Равные строки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Строки выстроены так, что их удобно произносить подряд. Из-за этого текст напоминает короткую песенку или речитатив.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52164" y="2039461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Легкое запоминание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ритм устойчивый, стихотворение быстрее остается в памяти. Ребенок запоминает не только смысл, но и саму мелодию строк.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51593" y="3070721"/>
            <a:ext cx="3570185" cy="733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Шаг за шагом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действует как шаги в кругу или прыжки в игре: каждое следующее звучание подхватывает предыдущее и не дает темпу остановиться.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в стихотворении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3045" y="1804000"/>
            <a:ext cx="394800" cy="394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35130" y="1804000"/>
            <a:ext cx="394800" cy="394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703668" y="3336371"/>
            <a:ext cx="394800" cy="394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66660" y="1449250"/>
            <a:ext cx="31614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слов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слова и части фраз создают ощущение круга, как в детской игре. Текст будто возвращается к уже услышанному и делает звучание особенно узнаваемым.
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5417115" y="1449250"/>
            <a:ext cx="31614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Звучные окончания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окончания слов сближают строки между собой. Из-за этого стихотворение звучит цельно и легко, а слуху приятно улавливать похожие звуки.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3269279" y="2981621"/>
            <a:ext cx="31614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Веселый отклик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Созвучия вызывают чувство игры и смешного переклички. Слова как будто отвечают друг другу, и от этого стихотворение кажется живым и озорным.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созвучия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2325" y="1473910"/>
            <a:ext cx="4196470" cy="30776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54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Смешные и необычные слова
</a:t>
            </a:r>
            <a:endParaRPr lang="en-US" sz="2754" dirty="0"/>
          </a:p>
        </p:txBody>
      </p:sp>
      <p:sp>
        <p:nvSpPr>
          <p:cNvPr id="10" name="Text 2"/>
          <p:cNvSpPr txBox="1"/>
          <p:nvPr/>
        </p:nvSpPr>
        <p:spPr>
          <a:xfrm>
            <a:off x="413147" y="606753"/>
            <a:ext cx="4125648" cy="8012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Смешные и необычные слова
</a:t>
            </a:r>
            <a:endParaRPr lang="en-US" sz="3000" dirty="0"/>
          </a:p>
        </p:txBody>
      </p:sp>
      <p:sp>
        <p:nvSpPr>
          <p:cNvPr id="11" name="Text 3"/>
          <p:cNvSpPr txBox="1"/>
          <p:nvPr/>
        </p:nvSpPr>
        <p:spPr>
          <a:xfrm>
            <a:off x="4708924" y="1530590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Неожиданное сочетание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Заходер соединяет слова так, что они звучат свежо и чуть-чуть удивительно. От этого текст кажется выдуманным, но при этом остается понятным ребенку.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708924" y="2397365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Комический эффект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Смешное звучание рождается не из длинного рассказа, а из самой формы слов. Читатель улыбается, потому что речь ведет себя как шутник.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708924" y="3264140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игры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слышится особый игровой язык, где важно не только значение, но и звук. Именно поэтому текст воспринимается как веселая словесная забава.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708924" y="4130915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Удивление без трудности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Необычные слова не мешают пониманию, а наоборот, делают чтение интереснее. Ребенок легко улавливает смысл и одновременно радуется необычному звучанию.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чем говорит текст на самом деле
</a:t>
            </a:r>
            <a:endParaRPr lang="en-US" sz="2590" dirty="0"/>
          </a:p>
        </p:txBody>
      </p:sp>
      <p:sp>
        <p:nvSpPr>
          <p:cNvPr id="10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569346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игра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стихотворения стоит не история героя, а само игровое действие. Читатель словно наблюдает, как рождается считалка и как слово начинает двигаться.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842094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звучание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особенно важны ритм, повторы и созвучия. Они не только украшают текст, но и делают его основным содержанием, почти как мелодию в песенке.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69346" y="363205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— настроение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стихотворения раскрывается через радость и легкость. Поэт показывает, что игра со словом может быть не менее интересной, чем обычный рассказ.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842094" y="363205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наконец — поэзия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текст учит видеть, что стихотворение живет не только сюжетом. Оно может строиться на звучании, и именно это делает его запоминающимся и выразительным.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10343" y="1473529"/>
            <a:ext cx="2795447" cy="28091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для стихотворения о считалке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421775" y="1563686"/>
            <a:ext cx="2596083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в кругу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подойдет рисунок, где дети стоят в кругу и выбирают водящего. Такая сцена сразу связывает стихотворение с живой игрой и дружным общением.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09575" y="3051094"/>
            <a:ext cx="2648320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 смех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картинке можно передать шаги, прыжки, улыбки и поднятые руки. Тогда сразу станет видно, что стихотворение наполнено радостью и подвижной игрой.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252603" y="1563686"/>
            <a:ext cx="2648320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знаки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Цифры, буквы и веселые линии помогут показать, что в тексте важны счет и звучание. Эти детали делают изображение динамичным и понятным младшему школьнику.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247839" y="3051094"/>
            <a:ext cx="2648321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слова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Подходящий образ должен выглядеть как маленький языковой праздник. В нем слово не стоит на месте, а играет, звенит и зовет читать дальше.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легко запоминается
</a:t>
            </a:r>
            <a:endParaRPr lang="en-US" sz="2590" dirty="0"/>
          </a:p>
        </p:txBody>
      </p:sp>
      <p:sp>
        <p:nvSpPr>
          <p:cNvPr id="9" name="Text 1"/>
          <p:cNvSpPr txBox="1"/>
          <p:nvPr/>
        </p:nvSpPr>
        <p:spPr>
          <a:xfrm>
            <a:off x="559405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строки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строки не перегружают память, поэтому ребенок успевает услышать каждое слово и легко удерживает его в голове. Текст воспринимается почти как веселая прибаутка.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690338" y="2551753"/>
            <a:ext cx="1632233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Ясный ритм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Ровный ритм помогает угадывать следующую строку и произносить стихотворение без напряжения. Слова как будто сами идут друг за другом, будто в игре по шагам.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842488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в тексте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Возвращающиеся звуки и одинаковые окончания создают опору для памяти. Когда в стихотворении что-то повторяется, его проще подхватить, продолжить и повторить вместе с классом.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967523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Игровое звучание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похоже не на трудное задание, а на забавную речевую игру. Поэтому дети запоминают его охотнее: им интересно слушать, произносить и узнавать знакомые звуковые узоры.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вызывает «Считалия»
</a:t>
            </a:r>
            <a:endParaRPr lang="en-US" sz="259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вызывает «Считалия»
</a:t>
            </a:r>
            <a:endParaRPr lang="en-US" sz="2590" dirty="0"/>
          </a:p>
        </p:txBody>
      </p:sp>
      <p:sp>
        <p:nvSpPr>
          <p:cNvPr id="10" name="Text 3"/>
          <p:cNvSpPr txBox="1"/>
          <p:nvPr/>
        </p:nvSpPr>
        <p:spPr>
          <a:xfrm>
            <a:off x="413149" y="1813561"/>
            <a:ext cx="1699875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Легкий и задорный ритм создает ощущение праздника. Чтение вызывает улыбку, потому что стихотворение звучит бодро, живо и будто приглашает включиться в общую игру.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605992" y="1813561"/>
            <a:ext cx="1699875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Любопытство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Необычное название и выдуманный мир слов сразу заставляют прислушаться. Хочется понять, как устроен этот веселый текст и почему он так легко запоминается.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798835" y="1813561"/>
            <a:ext cx="1699875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Удивление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Заходер соединяет знакомые слова неожиданным способом, и от этого стихотворение звучит свежо. Ребенок замечает, что язык умеет не только сообщать, но и удивлять.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6991679" y="1813561"/>
            <a:ext cx="1699875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Доверие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не поучает и не спорит, а говорит мягко и дружелюбно. Поэтому он воспринимается как добрый собеседник, с которым приятно играть словами.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поэт показывает богатство русского языка
</a:t>
            </a:r>
            <a:endParaRPr lang="en-US" sz="2590" dirty="0"/>
          </a:p>
        </p:txBody>
      </p:sp>
      <p:sp>
        <p:nvSpPr>
          <p:cNvPr id="10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569346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Звонкие сочетания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подбирает слова так, чтобы они звучали ярко и отчетливо. Звонкость речи помогает почувствовать, что язык может быть не только понятным, но и музыкальным.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842094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звуков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звуки вызывают разные оттенки настроения. Благодаря этому обычные слова начинают звучать по-новому, а стихотворение становится особенно выразительным и запоминающимся.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69346" y="363205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Необычные соединения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Заходер любит сочетать слова неожиданно, но понятно. От таких соединений возникает ощущение выдумки, будто речь на глазах превращается в веселое языковое чудо.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842094" y="363205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речь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язык не выглядит книжным и строгим. Он движется, переливается и играет, поэтому читатель лучше замечает, насколько гибкой и богатой может быть поэзия.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61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звук превращается в настроение стихотворения
</a:t>
            </a:r>
            <a:pPr algn="l" indent="0" marL="0">
              <a:lnSpc>
                <a:spcPct val="90000"/>
              </a:lnSpc>
              <a:buNone/>
            </a:pPr>
            <a:r>
              <a:rPr lang="en-US" sz="902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Показана цепочка: как звучание слов и повторов создает веселое настроение и ощущение игры.
</a:t>
            </a:r>
            <a:endParaRPr lang="en-US" sz="246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13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«Считалия» отличается от обычной считалки
</a:t>
            </a:r>
            <a:endParaRPr lang="en-US" sz="2613" dirty="0"/>
          </a:p>
        </p:txBody>
      </p:sp>
      <p:sp>
        <p:nvSpPr>
          <p:cNvPr id="9" name="Text 2"/>
          <p:cNvSpPr txBox="1"/>
          <p:nvPr/>
        </p:nvSpPr>
        <p:spPr>
          <a:xfrm>
            <a:off x="421776" y="1563687"/>
            <a:ext cx="4007345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только выбор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считалка нужна, чтобы выбрать водящего. У Заходера этот жанр становится частью стихотворения, где важны не только счет, но и красота звучания.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46236" y="1563687"/>
            <a:ext cx="4087979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фантазии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создает особый мир, похожий на игру в выдуманную страну слов. Здесь счет превращается в приключение, а привычная форма начинает сиять новыми красками.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21772" y="2958305"/>
            <a:ext cx="3999997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Художественное звучание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слышны ритм, рифма и звуковая игра. Благодаря этому оно воспринимается не как простая детская формула, а как настоящая поэтическая миниатюра.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646239" y="2958305"/>
            <a:ext cx="4080628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юмор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Заходер добавляет улыбку и мягкую шутку, поэтому текст остается веселым и легким. Он не просто выполняет задачу, а дарит настроение и интерес к слову.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775" y="1363747"/>
            <a:ext cx="2669232" cy="21583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7766" y="1363747"/>
            <a:ext cx="2669232" cy="215832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6854" y="1363747"/>
            <a:ext cx="2669232" cy="215832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2006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84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Борис Заходер и детская книга
</a:t>
            </a:r>
            <a:endParaRPr lang="en-US" sz="2684" dirty="0"/>
          </a:p>
        </p:txBody>
      </p:sp>
      <p:sp>
        <p:nvSpPr>
          <p:cNvPr id="9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22000" y="3649053"/>
            <a:ext cx="2669175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034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Поэт, которого дети слушают с улыбкой
</a:t>
            </a:r>
            <a:pPr algn="ctr" indent="0" marL="0">
              <a:lnSpc>
                <a:spcPct val="90000"/>
              </a:lnSpc>
              <a:buNone/>
            </a:pPr>
            <a:r>
              <a:rPr lang="en-US" sz="43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Борис Заходер писал для детей так, будто разговаривал с ними лично: просто, понятно и очень живо. Его стихи легко читать вслух, потому что в них есть игра, ритм и добрый юмор.
</a:t>
            </a:r>
            <a:endParaRPr lang="en-US" sz="1034" dirty="0"/>
          </a:p>
        </p:txBody>
      </p:sp>
      <p:sp>
        <p:nvSpPr>
          <p:cNvPr id="11" name="Text 3"/>
          <p:cNvSpPr txBox="1"/>
          <p:nvPr/>
        </p:nvSpPr>
        <p:spPr>
          <a:xfrm>
            <a:off x="3217757" y="3649053"/>
            <a:ext cx="2669175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034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как веселая встреча со словом
</a:t>
            </a:r>
            <a:pPr algn="ctr" indent="0" marL="0">
              <a:lnSpc>
                <a:spcPct val="90000"/>
              </a:lnSpc>
              <a:buNone/>
            </a:pPr>
            <a:r>
              <a:rPr lang="en-US" sz="43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детских книгах Заходера слова звучат по-новому и становятся почти живыми. Поэтому его произведения помогают детям не бояться сложного текста, а с интересом открывать силу родной речи.
</a:t>
            </a:r>
            <a:endParaRPr lang="en-US" sz="1034" dirty="0"/>
          </a:p>
        </p:txBody>
      </p:sp>
      <p:sp>
        <p:nvSpPr>
          <p:cNvPr id="12" name="Text 4"/>
          <p:cNvSpPr txBox="1"/>
          <p:nvPr/>
        </p:nvSpPr>
        <p:spPr>
          <a:xfrm>
            <a:off x="6006844" y="3649053"/>
            <a:ext cx="2669175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034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Мир, где все немного играет
</a:t>
            </a:r>
            <a:pPr algn="ctr" indent="0" marL="0">
              <a:lnSpc>
                <a:spcPct val="90000"/>
              </a:lnSpc>
              <a:buNone/>
            </a:pPr>
            <a:r>
              <a:rPr lang="en-US" sz="43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Герои, звуки и даже сами слова у Заходера будто приглашают к игре. Именно поэтому рядом с его именем так уместны портрет автора, обложка книги или рисунок с ожившими стихами.
</a:t>
            </a:r>
            <a:endParaRPr lang="en-US" sz="103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51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заметно при чтении вслух
</a:t>
            </a:r>
            <a:endParaRPr lang="en-US" sz="2751" dirty="0"/>
          </a:p>
        </p:txBody>
      </p:sp>
      <p:sp>
        <p:nvSpPr>
          <p:cNvPr id="9" name="Text 1"/>
          <p:cNvSpPr txBox="1"/>
          <p:nvPr/>
        </p:nvSpPr>
        <p:spPr>
          <a:xfrm>
            <a:off x="559405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Слышны ударения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выразительном чтении особенно заметно, как слова выделяются голосом. Ударения помогают держать ритм и делают стихотворение более четким, живым и запоминающимся.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690338" y="2551753"/>
            <a:ext cx="1632233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Ощутимы паузы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остановки помогают услышать строй текста и не сбиться со счета. Паузы делают чтение похожим на игру, в которой важно не только говорить, но и слушать.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842488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Ярче звучат рифмы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строки произносятся вслух, рифмующиеся окончания становятся заметнее. Из-за этого стихотворение кажется более веселым и музыкальным, словно маленькая песенка.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967523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работают сильнее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слова и звуки лучше слышны именно при чтении вслух. Они помогают классу подхватить ритм и почувствовать, как текст сам ведет читателя за собой.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этот отрывок важен на уроке литературного чтения
</a:t>
            </a:r>
            <a:endParaRPr lang="en-US" sz="259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этот отрывок важен на уроке литературного чтения
</a:t>
            </a:r>
            <a:endParaRPr lang="en-US" sz="2590" dirty="0"/>
          </a:p>
        </p:txBody>
      </p:sp>
      <p:sp>
        <p:nvSpPr>
          <p:cNvPr id="10" name="Text 3"/>
          <p:cNvSpPr txBox="1"/>
          <p:nvPr/>
        </p:nvSpPr>
        <p:spPr>
          <a:xfrm>
            <a:off x="413149" y="1813561"/>
            <a:ext cx="1699875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Учится слышать слово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Отрывок помогает детям внимательнее относиться к звучанию речи. Они замечают, что одно и то же слово может звучать по-разному в зависимости от ритма и интонации.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605992" y="1813561"/>
            <a:ext cx="1699875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Понимает художественные приемы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легко увидеть повторы, рифму и звуковую игру. Это хороший пример того, как поэт строит текст не только по смыслу, но и по звучанию.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798835" y="1813561"/>
            <a:ext cx="1699875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Развивает интерес к чтению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Веселая форма снимает напряжение и делает чтение привлекательным. Ребенок видит, что литература может быть не только серьезной, но и очень увлекательной.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6991679" y="1813561"/>
            <a:ext cx="1699875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 силу языка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«Считалия» помогает понять, что родной язык способен удивлять, смешить и радовать. Через игру со словом школьники лучше чувствуют красоту поэтической речи.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слова для запоминания
</a:t>
            </a:r>
            <a:endParaRPr lang="en-US" sz="2590" dirty="0"/>
          </a:p>
        </p:txBody>
      </p:sp>
      <p:sp>
        <p:nvSpPr>
          <p:cNvPr id="11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518076" y="206981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19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Борис Заходер
</a:t>
            </a:r>
            <a:pPr algn="l" indent="0" marL="0">
              <a:lnSpc>
                <a:spcPct val="90000"/>
              </a:lnSpc>
              <a:buNone/>
            </a:pPr>
            <a:r>
              <a:rPr lang="en-US" sz="371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7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поэта важно помнить, потому что именно он превратил считалку в яркое стихотворение. Его детская поэзия всегда связана с добротой, игрой и живым звучанием слова.
</a:t>
            </a:r>
            <a:endParaRPr lang="en-US" sz="1019" dirty="0"/>
          </a:p>
        </p:txBody>
      </p:sp>
      <p:sp>
        <p:nvSpPr>
          <p:cNvPr id="13" name="Text 3"/>
          <p:cNvSpPr txBox="1"/>
          <p:nvPr/>
        </p:nvSpPr>
        <p:spPr>
          <a:xfrm>
            <a:off x="3355535" y="206981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19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Считалка
</a:t>
            </a:r>
            <a:pPr algn="l" indent="0" marL="0">
              <a:lnSpc>
                <a:spcPct val="90000"/>
              </a:lnSpc>
              <a:buNone/>
            </a:pPr>
            <a:r>
              <a:rPr lang="en-US" sz="371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7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короткий ритмичный текст для детской игры. В «Считалии» привычная считалка становится не только способом выбрать водящего, но и частью художественного мира.
</a:t>
            </a:r>
            <a:endParaRPr lang="en-US" sz="1019" dirty="0"/>
          </a:p>
        </p:txBody>
      </p:sp>
      <p:sp>
        <p:nvSpPr>
          <p:cNvPr id="14" name="Text 4"/>
          <p:cNvSpPr txBox="1"/>
          <p:nvPr/>
        </p:nvSpPr>
        <p:spPr>
          <a:xfrm>
            <a:off x="6182984" y="206981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89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рифма
</a:t>
            </a:r>
            <a:pPr algn="l" indent="0" marL="0">
              <a:lnSpc>
                <a:spcPct val="90000"/>
              </a:lnSpc>
              <a:buNone/>
            </a:pPr>
            <a:r>
              <a:rPr lang="en-US" sz="396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96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признаки делают стихотворение музыкальным и легко запоминающимся. Благодаря им строки звучат ровно, а чтение напоминает веселую речевую игру.
</a:t>
            </a:r>
            <a:endParaRPr lang="en-US" sz="1089" dirty="0"/>
          </a:p>
        </p:txBody>
      </p:sp>
      <p:sp>
        <p:nvSpPr>
          <p:cNvPr id="15" name="Text 5"/>
          <p:cNvSpPr txBox="1"/>
          <p:nvPr/>
        </p:nvSpPr>
        <p:spPr>
          <a:xfrm>
            <a:off x="1899413" y="355710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звукопись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звуки и слова создают особую музыку текста. Они помогают услышать, как поэзия может быть звонкой, плавной и очень выразительной.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4736872" y="355710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слов и фантазия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они превращают обычные слова в маленькое чудо. В стихотворении появляется ощущение выдумки, которое делает чтение интересным и радостным.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19814" y="1574238"/>
            <a:ext cx="6104374" cy="21938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«Считалия» — стихотворение, которое играет само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отрывке Заходера слово становится и музыкой, и игрой. Ритм, повторы и юмор делают текст легким для чтения и запоминания, а радость от языка остается надолго.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2026-05-27T15:15:04Z</dcterms:created>
  <dcterms:modified xsi:type="dcterms:W3CDTF">2026-05-27T15:15:04Z</dcterms:modified>
</cp:coreProperties>
</file>