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7. Speaking about famous people
</a:t>
            </a:r>
            <a:pPr algn="l" indent="0" marL="0">
              <a:lnSpc>
                <a:spcPct val="90000"/>
              </a:lnSpc>
              <a:buNone/>
            </a:pPr>
            <a:r>
              <a:rPr lang="en-US" sz="19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знаменитых людях просто, связно и по делу.
</a:t>
            </a:r>
            <a:endParaRPr lang="en-US" sz="417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знаменитых людях на английском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расширять словарь о профессиях, качествах и достижениях, а также тренировать Present Simple и Past Simple. На уроке ученики учатся строить короткий рассказ по плану из 5–6 предложений.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краткий рассказ о знаменитом человеке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роль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человека и сказать, кто он: спортсмен, певец, писатель, ученый или общественный деятель. Это сразу задает тему и помогает слушателю понять, о ком идет речь.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страну, город или дату рождения, а также одно-два важных события из биографии. Такие сведения делают рассказ конкретным и показывают, что ученик умеет выбирать главное.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известности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важно сказать, чем именно человек знаменит: победой, книгой, песней, открытием или поступком. Так рассказ становится цельным и отвечает на главный вопрос темы.
</a:t>
            </a:r>
            <a:endParaRPr lang="en-US" sz="1291" dirty="0"/>
          </a:p>
        </p:txBody>
      </p:sp>
      <p:sp>
        <p:nvSpPr>
          <p:cNvPr id="14" name="Text 5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сообщение можно короткой фразой о том, почему этот человек интересен вам. Такое мнение делает ответ живым, а не просто набором фактов.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несколько слов о характере: kind, brave, hardworking, creative, confident. Эти качества помогают объяснить, почему человек добился успеха и чем он отличается от других.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сообщения о знаменитом человеке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короткого и связного ответа по теме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визуальный образ помогает раскрыть тему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портрет помогает сразу связать лицо человека с его именем и ролью. Если рядом видно сцену, форму, книгу или научное оборудование, зритель быстрее понимает, чем он занимается и почему его знают.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 профессия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с награждения, концерта или спортивного матча делает рассказ более наглядным. Такое изображение показывает не только человека, но и событие, которое связано с его достижением, победой или важной работой.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успеха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602" y="1736425"/>
            <a:ext cx="3381847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выражения для рассказа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строить короткое и точное сообщение о знаменитом человеке.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краткого сообщения нужны простые, но точные слова о биографии, успехе и влиянии на других.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7 для 7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чаще всего нужна в этой теме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биографии и достижений чаще всего нужен Past Simple. Формы was born, started, won, became и worked помогают рассказать о том, что уже произошло, без лишних сложностей.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о профессии, жизни и привычках человека, используем Present Simple. Подходят глаголы lives, works, helps, plays и writes, потому что они передают общие факты.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между фразами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рассказ звучал плавно, нужны and, but, because, also, so, then и which. Эти слова помогают соединять предложения и делают ответ более понятным для слушателя.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 ясный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строить фразы просто: одно предложение — одна мысль. Тогда ученик успевает сказать все важное и не теряет нить рассказа во время устного ответа.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рассказа о знаменитости встречаются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сообщении особенно важно не перегружать рассказ второстепенными деталями. Лучше сосредоточиться на главном: что человек сделал и почему его помнят.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уделяют достижениям и известности; меньшие части занимают награды и влияние на других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структуры устных сообщений по теме раздела 7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01579"/>
            <a:ext cx="220800" cy="25234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людей для школьных сообщений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дают возможность говорить о песнях, выступлениях и наградах. В таком сообщении можно назвать стиль, известную композицию и то, как человек повлиял на слушателей.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Спортсменов легко описывать через победы, рекорды и тренировки. Для 7 класса подходят Serena Williams и Lionel Messi, потому что о них есть много простых и понятных фактов.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писателях удобно рассказывать через книги, героев и творческий путь. J. K. Rowling — хороший пример, потому что ее имя связано с известной серией книг и мировой популярностью.
</a:t>
            </a:r>
            <a:endParaRPr lang="en-US" sz="1071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Ученых обычно описывают через открытия и вклад в науку. Albert Einstein подходит для школьного ответа, потому что о нем можно сказать несколько ясных фактов о работе и значении.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деятели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деятели интересны своими поступками и влиянием на людей. Malala Yousafzai помогает говорить о смелости, образовании и поддержке прав других, что понятно школьникам.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подобрать фото для рассказа о знаменитом человеке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фото, где хорошо видно лицо человека и понятно, чем он занимается. Тогда изображение сразу помогает связать имя, профессию и факт из биографии.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вместо случайного кадра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снимки с матча, концерта, награждения, выступления или научной работы. Такой кадр показывает не только человека, но и момент, который сделал его известным.
</a:t>
            </a:r>
            <a:endParaRPr lang="en-US" sz="1195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к фото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короткой подписи достаточно указать имя, профессию и одно главное достижение. Это помогает быстро запомнить информацию и использовать фото как опору для устного ответа.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рассказом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должно поддерживать тему, а не отвлекать от нее. Если фото помогает объяснить успех, роль или событие, рассказ становится более понятным и выразительным.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150" y="3066076"/>
            <a:ext cx="2234100" cy="19417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 характера и внешности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745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знаменитом человеке важнее всего слова kind, brave, honest, hardworking и creative. Они показывают, каким был человек, и помогают объяснить, почему он добился успеха.
</a:t>
            </a:r>
            <a:endParaRPr lang="en-US" sz="1186" dirty="0"/>
          </a:p>
        </p:txBody>
      </p:sp>
      <p:sp>
        <p:nvSpPr>
          <p:cNvPr id="13" name="Text 3"/>
          <p:cNvSpPr txBox="1"/>
          <p:nvPr/>
        </p:nvSpPr>
        <p:spPr>
          <a:xfrm>
            <a:off x="3338825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людям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friendly, confident и patient особенно полезны, когда нужно сказать, как человек ведёт себя с другими. Такие качества делают сообщение живым и понятным для слушателя.
</a:t>
            </a:r>
            <a:endParaRPr lang="en-US" sz="1186" dirty="0"/>
          </a:p>
        </p:txBody>
      </p:sp>
      <p:sp>
        <p:nvSpPr>
          <p:cNvPr id="14" name="Text 4"/>
          <p:cNvSpPr txBox="1"/>
          <p:nvPr/>
        </p:nvSpPr>
        <p:spPr>
          <a:xfrm>
            <a:off x="5745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 сообщении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презентации главное — не подробный портрет, а характер и дела человека. Именно они помогают показать, чем он заслужил известность и уважение.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3290688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перегрузить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двух-трёх точных слов о внешности и нескольких слов о характере. Такой баланс делает рассказ коротким, ясным и удобным для устного ответа.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10311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внешности часто используют tall, short, young, old, smiling, with dark hair и wearing glasses. Эти слова помогают создать образ, но не заменяют рассказ о поступках и достижениях.
</a:t>
            </a:r>
            <a:endParaRPr lang="en-US" sz="11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88490"/>
            <a:ext cx="4007700" cy="9606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знаменитых людей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таблица помогает сравнивать людей по одинаковым признакам и сразу видеть общее и различия.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одним и тем же признакам делает речь связной и помогает использовать both, while, however и but.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устного сравнения знаменитых людей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сравнение в устной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короткого устного сравнения двух известных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069" y="1484375"/>
            <a:ext cx="258563" cy="29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7094" y="1484375"/>
            <a:ext cx="258563" cy="295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444" y="1484375"/>
            <a:ext cx="258563" cy="295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9219" y="1484375"/>
            <a:ext cx="258563" cy="295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5894" y="1484375"/>
            <a:ext cx="258563" cy="295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становятся знаменитыми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 становится знаменитым потому, что вдохновляет других своим примером. Его поступки, смелость и настойчивость помогают людям верить в себя и идти к цели.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Некоторых людей знают за благотворительность, социальные проекты и поддержку тех, кому трудно. Их известность связана не только с успехом, но и с ответственностью перед обществом.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становятся знаменитыми, когда их открытие помогает людям или меняет привычные представления. Важны не только знания, но и долгие годы упорной работы.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в 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 и театр часто приносят известность благодаря таланту и запоминающимся выступлениям. Одна удачная работа или сильная роль может сделать человека узнаваемым во всём мире.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Рекорды, титулы и яркие победы быстро делают спортсмена известным. Люди запоминают тех, кто показывает результат в важный момент и умеет сохранять дисциплину.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известности у знаменитых людей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знаменитость может прийти из разных сфер: от сцены и спорта до науки и общественной работы.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не связан с одной профессией: люди становятся известными по-разному, но почти всегда через заметный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раздела; условная оценка значимости сфер, не статистические данные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выражать мнение о знаменитом человеке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своё отношение: I think… In my opinion… или I admire… Эти фразы сразу показывают, что дальше будет личная оценка, а не только пересказ фактов.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короткий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сказать He is a role model, She became famous for… или They made a big difference. Такая фраза завершает ответ и помогает оставить ясное впечатление.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Подкрепить фактами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звучит убедительнее, если рядом есть конкретное доказательство: награда, важный поступок, известная работа или достижение. Тогда слова не выглядят слишком общими или случайными.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человек как пример для подражания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тренируется каждый день, даже когда результат приходит не сразу. Победы становятся заметными только после долгой работы, а его пример показывает, что дисциплина и терпение действительно ведут к успеху.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Спортсмен, который не сдаётся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знают не только по известному имени, но и по благотворительным делам. Он участвует в социальных проектах, поддерживает тех, кому нужна помощь, и показывает, что известность может служить добрым целям.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который помогает другим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755973"/>
            <a:ext cx="4007700" cy="2233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Мини-модель ответа о знаменитом человеке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быстро собрать короткий ответ и не забыть основные факты.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фразы помогают говорить без пауз и уверенно сохранять порядок сообщения.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шаблон для устного ответа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 устного ответа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устным рассказом о знаменитом человеке.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знаменитых людях помогает объединять факты, характер и мнение в короткое связное сообщение. Если использовать простые времена, точные слова и ясный план, ответ звучит уверенно и естественно.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раздела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2026-05-30T22:59:25Z</dcterms:created>
  <dcterms:modified xsi:type="dcterms:W3CDTF">2026-05-30T22:59:25Z</dcterms:modified>
</cp:coreProperties>
</file>