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вещество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мир частиц, движения и трёх состояний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вода, пар и воздух каждый день показывают, как по-разному устроены вещества. Частицы помогают понять эти знакомые чудеса без волшебства — даже если вода любит устраивать сюрпризы.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состоят из частиц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вещество состоит из частиц, которые слишком малы для обычного глаза. Даже в крошечной песчинке их очень много, хотя кажется, будто она сплошная.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видно без приборов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частицы можно только с помощью специальных приборов. Поэтому мы не видим их напрямую, а узнаём о них по свойствам веществ и опытам.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промежутки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частицами есть маленькие промежутки. Из-за этого вещество не похоже на гладкий монолит, хотя на вид оно может казаться цельным и ровным.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есть у воды, воздуха, сахара, дерева и железа. Все эти вещества разные, но их общий «строительный материал» очень похож по самой идее.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— как крошечные детали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удобно представлять как маленькие шарики или точки. Так легче понять, из чего собраны разные вещества, даже если сами частицы увидеть нельзя.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веществе точки расположены очень близко друг к другу. Они словно стоят в плотном строю и почти не расходятся в стороны.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тоже находятся рядом, но уже могут немного двигаться и скользить друг мимо друга. Поэтому жидкость течёт и переливается.
</a:t>
            </a:r>
            <a:endParaRPr lang="en-US" sz="16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находятся далеко друг от друга. Между ними больше свободного места, поэтому газ легко занимает весь доступный объём.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всё время движутся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замирают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никогда не стоят совсем неподвижно. Они всё время чуть-чуть колеблются, перемещаются и сталкиваются, как очень занятые крошки.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ускоряет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нагреть, частицы начинают двигаться быстрее. Поэтому тёплая вода испаряется заметно быстрее, чем холодная, и пар появляется охотнее.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замедляет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движение частиц становится медленнее. Они сильнее сближаются, и вещество может изменить своё состояние, например превратиться в лёд.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частицы движутся, они постоянно соприкасаются и толкают друг друга. Именно поэтому вещество может менять свойства, а не оставаться одинаковым всегда.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вещества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расположению и движению частиц различают твёрдое тело, жидкость и газ.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не растекается и не меняет форму сам по себе. Его частицы расположены очень плотно, поэтому предмет остаётся крепким и почти не сжимается. Именно так ведут себя многие твёрдые тела вокруг нас.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держит форму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рядом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книга и стол — привычные примеры твёрдых веществ. Их можно поставить на место, перенести или положить в сумку, но они не примут форму другой вещи, как это делает вода.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вещества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Текут и переливаются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легко текут из одного места в другое. Если налить воду в чашку, она примет форму чашки, а в бутылке станет уже совсем другой на вид.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стоят в строю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жидкости расположены не так строго, как в твёрдом теле. Они могут немного скользить, поэтому жидкость не держит собственную форму.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налить в сосуд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нельзя взять в руки как кубик, зато её удобно наливать, переливать и измерять. Так ведут себя вода, чай, сок и молоко.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и обычные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встречаются и на кухне, и в природе. Вода, суп, сок и масло выглядят по-разному, но все они умеют растекаться и занимать форму сосуда.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 как кубик или шарик, но он есть вокруг нас. Он заполняет комнату, входит в шарик и может сжиматься, если его немного потеснить. Частицы газа очень далеко друг от друга.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заполняет всё место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 другие невидимки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горячим чаем и газ в воздушном шарике тоже относятся к газам. Они быстро распространяются и занимают весь свободный объём, будто спешат занять каждую щёлочку в комнате.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вещества отличаются друг от друга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веществ частицы могут отличаться размером, формой и способом расположения. Из-за этого одно вещество твёрдое, другое жидкое, а третье — газообразное.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расположения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частицы лежат очень близко, вещество обычно твёрдое. Когда между ними больше свободы, оно становится жидким. А далеко расположенные частицы образуют газ.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может раствориться в воде, а песок обычно остаётся на дне. Это показывает, что вещества ведут себя по-разному, хотя все они состоят из частиц.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состав — разное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остаётся твёрдым, а вода течёт, хотя оба вещества построены из частиц. Значит, важны не только сами частицы, но и их расположение и движение.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тепло меняет вещество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вещество нагревается, его частицы начинают двигаться быстрее. Они чаще сталкиваются и понемногу отдаляются друг от друга, словно им стало тесно в одном 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твёрдый лёд меняет своё состояние. Частицы уже не держатся так строго, и лёд превращается в воду. Это первое заметное изменение.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превращается в пар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нагревать дальше, частицы воды движутся ещё быстрее и расходятся сильнее. Тогда вода начинает кипеть и превращается в пар, который уходит в воздух.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замедляет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вещество остывает, частицы двигаются медленнее и снова сближаются. Поэтому пар может стать водой, а вода при сильном охлаждении — льдом.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песок попадает в тёплый чай и словно пропадает из виду. На самом деле его частички не исчезают, а очень быстро расходятся между частицами воды. В чашке теперь есть сладкий раствор, хотя глазом отдельные крупинки уже не заметить.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крошки в воде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сладость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внимательно, можно представить, как маленькие частички сахара прячутся между частицами воды. Они распределяются по всему напитку, поэтому чай становится сладким в каждом глотке. Вот почему растворение выглядит как маленькое исчезновение, хотя всё остаётся на месте.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сахар исчезает в чашке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распространяются запахи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входит в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пахнет супом или цветком, в воздух попадают очень маленькие частицы. Они смешиваются с частицами воздуха и начинают постепенно разлетаться по комнате.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бегут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газа движутся во все стороны и сталкиваются друг с другом. Поэтому запах может добраться даже до дальнего угла, где его никто не ждал.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запаху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воздухе частицы движутся быстрее, и запах распространяется скорее. В холодном воздухе всё происходит медленнее, будто запаху приходится идти маленькими шагами.
</a:t>
            </a:r>
            <a:endParaRPr lang="en-US" sz="13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состояние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воды при нагревании и охлаждении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37" y="1594171"/>
            <a:ext cx="2808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150" y="2774971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опыте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твёрдый лёд сначала сохраняет форму, а потом под действием тепла начинает таять. Так видно, что одно и то же вещество может вести себя по-разному.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начинает меняться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превращается в воду, она начинает течь и занимать форму стакана или миски. Это удобный момент, чтобы увидеть переход от твёрдого тела к жидкости.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вода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нагревать воду дальше, появляется пар. Он уходит вверх и становится почти незаметным, но именно так показывается переход вещества в газообразное состояние.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Поднимается пар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веществе шарики-модели лежат очень близко друг к другу. Они почти не могут разъехаться, поэтому предмет сохраняет форму и его трудно сжать. Так удобно представить камень, лёд или книгу.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строй в твёрдом теле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Свободнее в жидкости и газе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шарики находятся рядом, но уже могут немного скользить. В газе они далеко друг от друга и быстро разлетаются во все стороны. Такая модель помогает увидеть то, что глазами не рассмотреть.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вместо невидимок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вокруг нас
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легко рвётся, а дерево прочнее и твёрже. Оба вещества можно увидеть и потрогать, но у каждого свои свойства и своё назначение.
</a:t>
            </a:r>
            <a:endParaRPr lang="en-US" sz="1499" dirty="0"/>
          </a:p>
        </p:txBody>
      </p:sp>
      <p:sp>
        <p:nvSpPr>
          <p:cNvPr id="14" name="Text 3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масло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течёт быстро, а масло движется медленнее и может оставлять жирные следы. Эти жидкости похожи тем, что принимают форму сосуда.
</a:t>
            </a:r>
            <a:endParaRPr lang="en-US" sz="1499" dirty="0"/>
          </a:p>
        </p:txBody>
      </p:sp>
      <p:sp>
        <p:nvSpPr>
          <p:cNvPr id="15" name="Text 4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сахар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сахар выглядят как маленькие крупинки. Они легко смешиваются с другими веществами, особенно если попадают в воду или чай.
</a:t>
            </a:r>
            <a:endParaRPr lang="en-US" sz="1499" dirty="0"/>
          </a:p>
        </p:txBody>
      </p:sp>
      <p:sp>
        <p:nvSpPr>
          <p:cNvPr id="16" name="Text 5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он есть повсюду. Он заполняет комнату, шарик и даже маленькие щели, как тихий невидимый сосед.
</a:t>
            </a:r>
            <a:endParaRPr lang="en-US" sz="1499" dirty="0"/>
          </a:p>
        </p:txBody>
      </p:sp>
      <p:sp>
        <p:nvSpPr>
          <p:cNvPr id="17" name="Text 6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прозрачное и твёрдое, а пластик часто легче и не бьётся так легко. Поэтому из них делают разные предметы для дома и школы.
</a:t>
            </a:r>
            <a:endParaRPr lang="en-US" sz="14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вещества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вещество занимает место в пространстве. Даже воздух невидим, но он заполняет комнату, шарик и каждую свободную полость.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массу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можно взвесить, значит у него есть масса. Это верно и для камня, и для воды, и для воздуха в шарике.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устроены из очень маленьких частиц. Они бывают расположены по-разному, поэтому вещества не похожи друг на друга.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менять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легко переходят из одного состояния в другое. Лёд тает, вода испаряется, а пар при охлаждении снова становится водой.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так малы, что их нельзя увидеть глазами без специальных приборов. Даже маленькая крупинка может содержать огромное их число. Поэтому вещество кажется сплошным, хотя внутри оно состоит из крошечных частичек.
</a:t>
            </a:r>
            <a:endParaRPr lang="en-US" sz="1157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очень малы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всё время движутся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стоят на месте: они колеблются, толкаются и перемещаются. От того, как они расположены и насколько быстро движутся, зависят форма, текучесть и сжимаемость вещества.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вещество состоит из частиц
</a:t>
            </a:r>
            <a:endParaRPr lang="en-US" sz="2722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все вещества состоят из частиц. Их движение и расположение объясняют твёрдость, текучесть, испарение, растворение и запахи. Теперь мир вокруг стал немного понятнее.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2026-05-26T00:54:28Z</dcterms:created>
  <dcterms:modified xsi:type="dcterms:W3CDTF">2026-05-26T00:54:28Z</dcterms:modified>
</cp:coreProperties>
</file>