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С. Высоцкий: поэт, актёр, автор-исполнитель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актёр и голос своего времени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Высоцкого изучают в 8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говорят о дружбе, выборе и честности простым, сильным языком. Поэтому они понятны подросткам и помогают увидеть, как литература отражает жизнь человека и эпоху.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интересы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— рождение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 родился 25 января 1938 года. Его ранние годы пришлись на непростое военное время, которое рано приучило его к серьёзному взгляду на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увлечения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ценили культуру и образование. Будущий поэт рано увлёкся чтением, музыкой и сценой, а в школьные годы начал пробовать себя в стихах и песнях.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творческие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подростком Высоцкий искал собственный голос в литературе и исполнении. Эти опыты стали началом пути, который позже приведёт его в театр и авторскую песню.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путь к театру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Высоцкий учился в Московском инженерно-строительном институте, но вскоре понял, что его настоящее призвание связано с искусством и словом, а не с технической профессией.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поступил в Школу-студию МХАТ и с 1964 года работал в Театре на Таганке. Там сформировался его напряжённый, очень личный сценический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на Таганке одной из самых известных его ролей стал Гамлет. Этот образ связал Высоцкого с темами совести, долга, сомнения и трудного выбора.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он снялся более чем в 20 фильмах. Особенно известны «Вертикаль», «Короткие встречи» и «Место встречи изменить нельзя», расширившие его популярность по всей стране.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Глеба Жеглова сделала его узнаваемым для миллионов зрителей. После этого к его песням и стихам стали относиться ещё внимательнее, как к части большого таланта.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как актёр театра и кино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Высоцкого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Высоцкого часто соединяются в одном тексте: личное испытание, разговорная интонация и сильный эмоциональный поворот.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поэзии — человек в трудной ситуации; именно это делает тексты живыми и понятными.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В. С. Высоцкого, перечисленным в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997" y="2126473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как литературное явление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музыка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сам писал тексты и музыку, а затем исполнял песни под гитару. Благодаря этому слово в его песнях звучит особенно заметно и выразительно.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манера пения усиливала драматизм и помогала слушателю почувствовать характер героя. В авторской песне важны не только мелодия, но и интонация рассказа.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Высоцкого часто расходились на магнитофонных плёнках. Так его творчество становилось известным даже тогда, когда отдельные записи не выходили официально.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писал живой разговорной речью, поэтому его тексты звучат естественно и близко к устному рассказу. Это делает героя убедительным и узнаваемым для слушателя.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Высоцкого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стихов характерны короткие строки, резкий ритм и точные бытовые детали. Они создают ощущение движения и помогают быстро погрузиться в ситуацию.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использовал повторы, иронию и внутренний диалог. Эти приёмы усиливают напряжение и показывают, как герой размышляет прямо на глазах у читателя.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умел говорить от лица разных людей — солдата, шофёра, врача, альпиниста, спортсмена. Поэтому его лирика выглядит широкой, сценичной и очень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и их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Высоцкого каждый текст строится вокруг ясной жизненной ситуации и сильного чувства.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важны конкретный герой, эмоциональная развязка и нравственный смысл.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С. Высоцкого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Высоцкого война показана не как парад, а как тяжёлое человеческое испытание. Его герои помнят погибших, переживают утраты и говорят о долге перед товарищами.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выбирает голос простого человека, который вспоминает фронтовой опыт без громких слов. Такая интонация делает военные тексты особенно доверительными и правдивыми.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него связана с дружбой, памятью и ответственностью за тех, кто не вернулся. Именно поэтому эти песни трогают слушателей разных поколений.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лирике Высоцкого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песня Высоцкого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песни В. С. Высоцкого: герой, конфликт, интонация, развитие действия и итоговая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гитара и сила исполнения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Низкий, хриплый и напряжённый голос Высоцкого сразу создавал ощущение прямого разговора со слушателем. В нём слышались усталость, энергия и внутренняя решимость.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Скромное сопровождение гитары не отвлекало от слова и интонации. Поэтому каждый текст воспринимался почти как маленькая сцена, где особенно важны смысл и эмоциональная правда.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Высоцкого слушали миллионы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песни расходились очень широко даже вне официальной печати: слушатели переписывали записи, делились ими и запоминали тексты почти наизусть.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держалась на сочетании таланта исполнителя, близких тем и живого распространения песен среди людей разных возрастов.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биографии, сценической деятельности и особенностям распространения записей В. С. Высоцкого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26800"/>
            <a:ext cx="209400" cy="20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26800"/>
            <a:ext cx="209400" cy="20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47740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отклик и ограничения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слушателей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воспринимала Высоцкого как очень своего автора: его песни узнавали, пересказывали и слушали в домашних компаниях, потому что в них звучали честные и понятные человеческие чувства.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тексты и записи легко проходили через официальную публикацию, поэтому часть творчества жила в записях и устной передаче. Это усиливало интерес к каждому новому выступлению.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Высоцкого ценили не только как артиста, но и как человека, который говорил о времени прямо и без прикрас. Именно поэтому его имя стало символом культурной правды.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и отражение чувств в творчестве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1938: детство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вырос в непростое время, и ранний жизненный опыт научил его внимательно смотреть на людей, их трудности и внутреннюю силу.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1960-е: первые большие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известности усилились концерты, поездки и творческая нагрузка. В его песнях всё чаще слышались тревога, напряжение и ощущение быстрого течения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Мариной Влади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важная личная история стала для Высоцкого источником любви, поддержки и разлуки, которые заметно отозвались в его лирике.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1970-е: зрелая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песнях стали особенно заметны мотивы усталости, ожидания, преданности и внутреннего выбора. Личная эмоция у него всегда соединялась с общечеловеческой темой.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умер в молодом возрасте, уже успев стать одним из самых узнаваемых голосов своего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года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было, когда он ушёл из жизни, и это сделало его ранний уход особенно заметным для всей страны.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С. Высоцком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городах есть музеи, памятники, улицы и культурные центры, связанные с его именем. Это показывает, что память о Высоцком стала частью городской и культурной среды.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работает Государственный культурный центр-музей В. С. Высоцкого. Здесь сохраняют документы, фотографии, записи и материалы, помогающие школьникам и взрослым узнавать о его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песни продолжают звучать на концертах, в фильмах и на литературных вечерах. Для современной культуры Высоцкий остаётся примером соединения поэзии, музыки и сцены.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Высоцком сегодня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Высоцкого, понятные восьмиклассникам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важны в школьном возрасте, потому что помогают обсуждать отношения в классе, поступки в трудной ситуации и личную ответственность.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говорит о серьёзных вещах простым языком, поэтому его тексты легко связать с опытом подростка.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В. С. Высоцкого, рекомендованным для школьного изучения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 факты биографии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основных вех жизни и творчества Высоцкого.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показывают, что Высоцкий прожил короткую, но очень насыщенную жизнь и успел проявить себя сразу в нескольких видах искусства.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С. Высоцком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показал, что поэзия может звучать живо, смело и современно. Его тексты помогают говорить о дружбе, выборе и достоинстве простыми, но очень точными словами.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Высоцкий остаётся важным для литературы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2026-05-19T03:19:39Z</dcterms:created>
  <dcterms:modified xsi:type="dcterms:W3CDTF">2026-05-19T03:19:39Z</dcterms:modified>
</cp:coreProperties>
</file>